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1.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6.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7.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8.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9.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259" r:id="rId2"/>
    <p:sldId id="1515" r:id="rId3"/>
    <p:sldId id="264" r:id="rId4"/>
    <p:sldId id="265" r:id="rId5"/>
    <p:sldId id="266" r:id="rId6"/>
    <p:sldId id="267" r:id="rId7"/>
    <p:sldId id="268" r:id="rId8"/>
    <p:sldId id="1509" r:id="rId9"/>
    <p:sldId id="997" r:id="rId10"/>
    <p:sldId id="1510" r:id="rId11"/>
    <p:sldId id="269" r:id="rId12"/>
    <p:sldId id="270" r:id="rId13"/>
    <p:sldId id="271" r:id="rId14"/>
    <p:sldId id="272" r:id="rId15"/>
    <p:sldId id="277" r:id="rId16"/>
    <p:sldId id="278" r:id="rId17"/>
    <p:sldId id="1511" r:id="rId18"/>
    <p:sldId id="279" r:id="rId19"/>
    <p:sldId id="1512" r:id="rId20"/>
    <p:sldId id="280" r:id="rId21"/>
    <p:sldId id="281" r:id="rId22"/>
    <p:sldId id="282" r:id="rId23"/>
    <p:sldId id="284" r:id="rId24"/>
    <p:sldId id="1513" r:id="rId25"/>
    <p:sldId id="285" r:id="rId26"/>
    <p:sldId id="292" r:id="rId27"/>
    <p:sldId id="293" r:id="rId28"/>
    <p:sldId id="294" r:id="rId29"/>
    <p:sldId id="295" r:id="rId30"/>
    <p:sldId id="296" r:id="rId31"/>
    <p:sldId id="297" r:id="rId32"/>
    <p:sldId id="298" r:id="rId33"/>
    <p:sldId id="299" r:id="rId34"/>
    <p:sldId id="1516" r:id="rId35"/>
    <p:sldId id="302" r:id="rId36"/>
    <p:sldId id="303" r:id="rId37"/>
    <p:sldId id="1518" r:id="rId38"/>
    <p:sldId id="1519" r:id="rId39"/>
    <p:sldId id="307" r:id="rId40"/>
    <p:sldId id="308" r:id="rId41"/>
    <p:sldId id="1132"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 id="1501" r:id="rId58"/>
    <p:sldId id="1416" r:id="rId59"/>
    <p:sldId id="1417" r:id="rId60"/>
    <p:sldId id="1418" r:id="rId61"/>
    <p:sldId id="1420" r:id="rId62"/>
    <p:sldId id="1419" r:id="rId63"/>
    <p:sldId id="1421" r:id="rId64"/>
    <p:sldId id="1502" r:id="rId65"/>
    <p:sldId id="1446" r:id="rId66"/>
    <p:sldId id="1447" r:id="rId67"/>
    <p:sldId id="1448" r:id="rId68"/>
    <p:sldId id="1449" r:id="rId69"/>
    <p:sldId id="1450" r:id="rId70"/>
    <p:sldId id="1451" r:id="rId71"/>
    <p:sldId id="1452" r:id="rId72"/>
    <p:sldId id="1453" r:id="rId73"/>
    <p:sldId id="1505" r:id="rId74"/>
    <p:sldId id="1459" r:id="rId75"/>
    <p:sldId id="1460" r:id="rId76"/>
    <p:sldId id="1506" r:id="rId77"/>
    <p:sldId id="1462" r:id="rId78"/>
    <p:sldId id="1463" r:id="rId79"/>
    <p:sldId id="1464" r:id="rId80"/>
    <p:sldId id="1465" r:id="rId81"/>
    <p:sldId id="1469" r:id="rId82"/>
    <p:sldId id="1493" r:id="rId83"/>
    <p:sldId id="1494" r:id="rId84"/>
    <p:sldId id="1495" r:id="rId85"/>
    <p:sldId id="1507" r:id="rId86"/>
    <p:sldId id="1491" r:id="rId87"/>
    <p:sldId id="1492" r:id="rId88"/>
    <p:sldId id="1508" r:id="rId89"/>
    <p:sldId id="1484" r:id="rId90"/>
    <p:sldId id="1485" r:id="rId91"/>
    <p:sldId id="1486" r:id="rId92"/>
    <p:sldId id="1487" r:id="rId93"/>
    <p:sldId id="1517" r:id="rId94"/>
    <p:sldId id="1514" r:id="rId9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363"/>
    <a:srgbClr val="6361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57" d="100"/>
          <a:sy n="57" d="100"/>
        </p:scale>
        <p:origin x="378" y="72"/>
      </p:cViewPr>
      <p:guideLst>
        <p:guide orient="horz" pos="2160"/>
        <p:guide pos="3840"/>
      </p:guideLst>
    </p:cSldViewPr>
  </p:slideViewPr>
  <p:notesTextViewPr>
    <p:cViewPr>
      <p:scale>
        <a:sx n="1" d="1"/>
        <a:sy n="1" d="1"/>
      </p:scale>
      <p:origin x="0" y="0"/>
    </p:cViewPr>
  </p:notesTextViewPr>
  <p:notesViewPr>
    <p:cSldViewPr snapToGrid="0">
      <p:cViewPr varScale="1">
        <p:scale>
          <a:sx n="94" d="100"/>
          <a:sy n="94" d="100"/>
        </p:scale>
        <p:origin x="3606"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32.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32.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CB2D24-9885-4947-AD77-B112ACC812EE}" type="doc">
      <dgm:prSet loTypeId="urn:microsoft.com/office/officeart/2005/8/layout/process4" loCatId="process" qsTypeId="urn:microsoft.com/office/officeart/2005/8/quickstyle/simple5" qsCatId="simple" csTypeId="urn:microsoft.com/office/officeart/2005/8/colors/colorful1" csCatId="colorful" phldr="1"/>
      <dgm:spPr/>
      <dgm:t>
        <a:bodyPr/>
        <a:lstStyle/>
        <a:p>
          <a:endParaRPr lang="pl-PL"/>
        </a:p>
      </dgm:t>
    </dgm:pt>
    <dgm:pt modelId="{01AB12E2-006B-4B32-BEBC-CB9B19DCDA7B}">
      <dgm:prSet/>
      <dgm:spPr/>
      <dgm:t>
        <a:bodyPr/>
        <a:lstStyle/>
        <a:p>
          <a:pPr rtl="0"/>
          <a:r>
            <a:rPr lang="pl-PL" b="1" smtClean="0">
              <a:solidFill>
                <a:schemeClr val="tx1"/>
              </a:solidFill>
            </a:rPr>
            <a:t>RODO</a:t>
          </a:r>
          <a:endParaRPr lang="pl-PL" b="1">
            <a:solidFill>
              <a:schemeClr val="tx1"/>
            </a:solidFill>
          </a:endParaRPr>
        </a:p>
      </dgm:t>
    </dgm:pt>
    <dgm:pt modelId="{4DF3F226-BB3B-47EB-8AB5-555F1AF0993B}" type="parTrans" cxnId="{BCE87B45-C5CB-4FA1-9CBB-8D85C74DC78B}">
      <dgm:prSet/>
      <dgm:spPr/>
      <dgm:t>
        <a:bodyPr/>
        <a:lstStyle/>
        <a:p>
          <a:endParaRPr lang="pl-PL"/>
        </a:p>
      </dgm:t>
    </dgm:pt>
    <dgm:pt modelId="{B1E5C921-B372-4ED8-988D-44DD913DFF88}" type="sibTrans" cxnId="{BCE87B45-C5CB-4FA1-9CBB-8D85C74DC78B}">
      <dgm:prSet/>
      <dgm:spPr/>
      <dgm:t>
        <a:bodyPr/>
        <a:lstStyle/>
        <a:p>
          <a:endParaRPr lang="pl-PL"/>
        </a:p>
      </dgm:t>
    </dgm:pt>
    <dgm:pt modelId="{24EB714B-D8C7-49AA-A978-A11CE1984A19}">
      <dgm:prSet/>
      <dgm:spPr/>
      <dgm:t>
        <a:bodyPr/>
        <a:lstStyle/>
        <a:p>
          <a:pPr rtl="0"/>
          <a:r>
            <a:rPr lang="pl-PL" b="1" dirty="0" smtClean="0">
              <a:solidFill>
                <a:schemeClr val="tx1"/>
              </a:solidFill>
            </a:rPr>
            <a:t>Ustawa o ochronie danych osobowych</a:t>
          </a:r>
          <a:endParaRPr lang="pl-PL" b="1" dirty="0">
            <a:solidFill>
              <a:schemeClr val="tx1"/>
            </a:solidFill>
          </a:endParaRPr>
        </a:p>
      </dgm:t>
    </dgm:pt>
    <dgm:pt modelId="{5A45B71C-BABA-406E-B289-A1A91B879EA9}" type="parTrans" cxnId="{115F02AE-931A-4082-9993-411EC180C55F}">
      <dgm:prSet/>
      <dgm:spPr/>
      <dgm:t>
        <a:bodyPr/>
        <a:lstStyle/>
        <a:p>
          <a:endParaRPr lang="pl-PL"/>
        </a:p>
      </dgm:t>
    </dgm:pt>
    <dgm:pt modelId="{EC6011A4-9811-4CB2-9E94-E3C30005247F}" type="sibTrans" cxnId="{115F02AE-931A-4082-9993-411EC180C55F}">
      <dgm:prSet/>
      <dgm:spPr/>
      <dgm:t>
        <a:bodyPr/>
        <a:lstStyle/>
        <a:p>
          <a:endParaRPr lang="pl-PL"/>
        </a:p>
      </dgm:t>
    </dgm:pt>
    <dgm:pt modelId="{0BB93657-0A9E-4867-8A98-5F65B31A3F2E}">
      <dgm:prSet/>
      <dgm:spPr/>
      <dgm:t>
        <a:bodyPr/>
        <a:lstStyle/>
        <a:p>
          <a:pPr rtl="0"/>
          <a:r>
            <a:rPr lang="pl-PL" b="1" dirty="0" smtClean="0">
              <a:solidFill>
                <a:schemeClr val="tx1"/>
              </a:solidFill>
            </a:rPr>
            <a:t>Zmiana </a:t>
          </a:r>
          <a:r>
            <a:rPr lang="en-US" b="1" dirty="0" smtClean="0">
              <a:solidFill>
                <a:schemeClr val="tx1"/>
              </a:solidFill>
            </a:rPr>
            <a:t>168</a:t>
          </a:r>
          <a:r>
            <a:rPr lang="pl-PL" b="1" dirty="0" smtClean="0">
              <a:solidFill>
                <a:schemeClr val="tx1"/>
              </a:solidFill>
            </a:rPr>
            <a:t> ustaw-</a:t>
          </a:r>
          <a:r>
            <a:rPr lang="en-US" b="1" dirty="0" smtClean="0">
              <a:solidFill>
                <a:schemeClr val="tx1"/>
              </a:solidFill>
            </a:rPr>
            <a:t> </a:t>
          </a:r>
          <a:r>
            <a:rPr lang="pl-PL" b="1" dirty="0" smtClean="0">
              <a:solidFill>
                <a:schemeClr val="tx1"/>
              </a:solidFill>
            </a:rPr>
            <a:t>ustawy o zmianie niektórych ustaw w związku z zapewnieniem stosowania rozporządzenia Parlamentu Europejskiego i Rady (UE) 2016/679 z dnia 27 kwietnia 2016 r.</a:t>
          </a:r>
          <a:endParaRPr lang="pl-PL" b="1" dirty="0">
            <a:solidFill>
              <a:schemeClr val="tx1"/>
            </a:solidFill>
          </a:endParaRPr>
        </a:p>
      </dgm:t>
    </dgm:pt>
    <dgm:pt modelId="{5E428C75-2F85-452D-8FBB-04C0BDD74C6E}" type="parTrans" cxnId="{B1108BCE-B71C-4547-A031-9F1C0867F64C}">
      <dgm:prSet/>
      <dgm:spPr/>
      <dgm:t>
        <a:bodyPr/>
        <a:lstStyle/>
        <a:p>
          <a:endParaRPr lang="pl-PL"/>
        </a:p>
      </dgm:t>
    </dgm:pt>
    <dgm:pt modelId="{75A3B63F-F640-4F45-BD73-CE8F7229A74A}" type="sibTrans" cxnId="{B1108BCE-B71C-4547-A031-9F1C0867F64C}">
      <dgm:prSet/>
      <dgm:spPr/>
      <dgm:t>
        <a:bodyPr/>
        <a:lstStyle/>
        <a:p>
          <a:endParaRPr lang="pl-PL"/>
        </a:p>
      </dgm:t>
    </dgm:pt>
    <dgm:pt modelId="{393EF34C-1FB7-412A-82ED-6E41A0F54785}">
      <dgm:prSet/>
      <dgm:spPr/>
      <dgm:t>
        <a:bodyPr/>
        <a:lstStyle/>
        <a:p>
          <a:pPr rtl="0"/>
          <a:r>
            <a:rPr lang="pl-PL" b="1" dirty="0" smtClean="0">
              <a:solidFill>
                <a:schemeClr val="tx1"/>
              </a:solidFill>
            </a:rPr>
            <a:t>Kodeks pracy</a:t>
          </a:r>
          <a:endParaRPr lang="pl-PL" b="1" dirty="0">
            <a:solidFill>
              <a:schemeClr val="tx1"/>
            </a:solidFill>
          </a:endParaRPr>
        </a:p>
      </dgm:t>
    </dgm:pt>
    <dgm:pt modelId="{CA352EE4-C880-4437-869F-F1F49680C550}" type="parTrans" cxnId="{D5336334-1FD1-45F4-984E-B24A7F86B7C5}">
      <dgm:prSet/>
      <dgm:spPr/>
      <dgm:t>
        <a:bodyPr/>
        <a:lstStyle/>
        <a:p>
          <a:endParaRPr lang="pl-PL"/>
        </a:p>
      </dgm:t>
    </dgm:pt>
    <dgm:pt modelId="{522C4169-0D21-43C4-8E44-67899DA32C0B}" type="sibTrans" cxnId="{D5336334-1FD1-45F4-984E-B24A7F86B7C5}">
      <dgm:prSet/>
      <dgm:spPr/>
      <dgm:t>
        <a:bodyPr/>
        <a:lstStyle/>
        <a:p>
          <a:endParaRPr lang="pl-PL"/>
        </a:p>
      </dgm:t>
    </dgm:pt>
    <dgm:pt modelId="{892F27F1-DDAC-4368-957D-4BBBFE1CB406}">
      <dgm:prSet/>
      <dgm:spPr/>
      <dgm:t>
        <a:bodyPr/>
        <a:lstStyle/>
        <a:p>
          <a:pPr rtl="0"/>
          <a:r>
            <a:rPr lang="en-US" b="1" dirty="0" err="1" smtClean="0">
              <a:solidFill>
                <a:schemeClr val="tx1"/>
              </a:solidFill>
            </a:rPr>
            <a:t>Kodeks</a:t>
          </a:r>
          <a:r>
            <a:rPr lang="en-US" b="1" dirty="0" smtClean="0">
              <a:solidFill>
                <a:schemeClr val="tx1"/>
              </a:solidFill>
            </a:rPr>
            <a:t> post</a:t>
          </a:r>
          <a:r>
            <a:rPr lang="pl-PL" b="1" dirty="0" err="1" smtClean="0">
              <a:solidFill>
                <a:schemeClr val="tx1"/>
              </a:solidFill>
            </a:rPr>
            <a:t>ępowania</a:t>
          </a:r>
          <a:r>
            <a:rPr lang="pl-PL" b="1" dirty="0" smtClean="0">
              <a:solidFill>
                <a:schemeClr val="tx1"/>
              </a:solidFill>
            </a:rPr>
            <a:t> administracyjnego</a:t>
          </a:r>
          <a:endParaRPr lang="pl-PL" b="1" dirty="0">
            <a:solidFill>
              <a:schemeClr val="tx1"/>
            </a:solidFill>
          </a:endParaRPr>
        </a:p>
      </dgm:t>
    </dgm:pt>
    <dgm:pt modelId="{A4FCD7D5-37EA-4947-9219-C7CF7883C777}" type="parTrans" cxnId="{9D1A9B39-8149-4204-9F8D-43DAADF3FE74}">
      <dgm:prSet/>
      <dgm:spPr/>
      <dgm:t>
        <a:bodyPr/>
        <a:lstStyle/>
        <a:p>
          <a:endParaRPr lang="pl-PL"/>
        </a:p>
      </dgm:t>
    </dgm:pt>
    <dgm:pt modelId="{3BE6AF88-276F-44E6-8832-F7AD7FEE6242}" type="sibTrans" cxnId="{9D1A9B39-8149-4204-9F8D-43DAADF3FE74}">
      <dgm:prSet/>
      <dgm:spPr/>
      <dgm:t>
        <a:bodyPr/>
        <a:lstStyle/>
        <a:p>
          <a:endParaRPr lang="pl-PL"/>
        </a:p>
      </dgm:t>
    </dgm:pt>
    <dgm:pt modelId="{DBF758B4-3574-433E-BF17-A1A4B035B20C}">
      <dgm:prSet/>
      <dgm:spPr/>
      <dgm:t>
        <a:bodyPr/>
        <a:lstStyle/>
        <a:p>
          <a:pPr rtl="0"/>
          <a:r>
            <a:rPr lang="pl-PL" b="1" dirty="0" smtClean="0">
              <a:solidFill>
                <a:schemeClr val="tx1"/>
              </a:solidFill>
            </a:rPr>
            <a:t>itd.</a:t>
          </a:r>
          <a:endParaRPr lang="pl-PL" b="1" dirty="0">
            <a:solidFill>
              <a:schemeClr val="tx1"/>
            </a:solidFill>
          </a:endParaRPr>
        </a:p>
      </dgm:t>
    </dgm:pt>
    <dgm:pt modelId="{6BDA0779-7D9F-4AD4-8319-B6C156AD4373}" type="parTrans" cxnId="{045CC18B-9216-4F90-98A6-BA676F008025}">
      <dgm:prSet/>
      <dgm:spPr/>
      <dgm:t>
        <a:bodyPr/>
        <a:lstStyle/>
        <a:p>
          <a:endParaRPr lang="pl-PL"/>
        </a:p>
      </dgm:t>
    </dgm:pt>
    <dgm:pt modelId="{D8924F53-3EC4-41CC-86CE-6337F50526DC}" type="sibTrans" cxnId="{045CC18B-9216-4F90-98A6-BA676F008025}">
      <dgm:prSet/>
      <dgm:spPr/>
      <dgm:t>
        <a:bodyPr/>
        <a:lstStyle/>
        <a:p>
          <a:endParaRPr lang="pl-PL"/>
        </a:p>
      </dgm:t>
    </dgm:pt>
    <dgm:pt modelId="{B1D46DBB-545A-4907-95DD-F58E95B0163C}">
      <dgm:prSet/>
      <dgm:spPr/>
      <dgm:t>
        <a:bodyPr/>
        <a:lstStyle/>
        <a:p>
          <a:pPr rtl="0"/>
          <a:r>
            <a:rPr lang="pl-PL" b="1" dirty="0" smtClean="0">
              <a:solidFill>
                <a:schemeClr val="tx1"/>
              </a:solidFill>
            </a:rPr>
            <a:t>Rekomendacje Prezesa UODO</a:t>
          </a:r>
          <a:endParaRPr lang="pl-PL" b="1" dirty="0">
            <a:solidFill>
              <a:schemeClr val="tx1"/>
            </a:solidFill>
          </a:endParaRPr>
        </a:p>
      </dgm:t>
    </dgm:pt>
    <dgm:pt modelId="{14F4ED1F-B01D-41E8-A4EF-3E6CA1712C8A}" type="parTrans" cxnId="{09244466-D7EB-42BC-84F2-5491796E0356}">
      <dgm:prSet/>
      <dgm:spPr/>
      <dgm:t>
        <a:bodyPr/>
        <a:lstStyle/>
        <a:p>
          <a:endParaRPr lang="pl-PL"/>
        </a:p>
      </dgm:t>
    </dgm:pt>
    <dgm:pt modelId="{D8BE94A2-3925-4CE7-8374-03E2BEAA141F}" type="sibTrans" cxnId="{09244466-D7EB-42BC-84F2-5491796E0356}">
      <dgm:prSet/>
      <dgm:spPr/>
      <dgm:t>
        <a:bodyPr/>
        <a:lstStyle/>
        <a:p>
          <a:endParaRPr lang="pl-PL"/>
        </a:p>
      </dgm:t>
    </dgm:pt>
    <dgm:pt modelId="{A895B160-0296-4B43-919C-051F6C647A14}">
      <dgm:prSet/>
      <dgm:spPr/>
      <dgm:t>
        <a:bodyPr/>
        <a:lstStyle/>
        <a:p>
          <a:pPr rtl="0"/>
          <a:r>
            <a:rPr lang="pl-PL" b="1" dirty="0" smtClean="0">
              <a:solidFill>
                <a:schemeClr val="tx1"/>
              </a:solidFill>
            </a:rPr>
            <a:t>Zalecenia Gr Art. 29</a:t>
          </a:r>
          <a:endParaRPr lang="pl-PL" b="1" dirty="0">
            <a:solidFill>
              <a:schemeClr val="tx1"/>
            </a:solidFill>
          </a:endParaRPr>
        </a:p>
      </dgm:t>
    </dgm:pt>
    <dgm:pt modelId="{3B1D8C41-8C1A-4734-B88D-3965B604B4E4}" type="parTrans" cxnId="{5BCDB460-35BD-4853-B31E-96ABACD5A3C8}">
      <dgm:prSet/>
      <dgm:spPr/>
      <dgm:t>
        <a:bodyPr/>
        <a:lstStyle/>
        <a:p>
          <a:endParaRPr lang="pl-PL"/>
        </a:p>
      </dgm:t>
    </dgm:pt>
    <dgm:pt modelId="{F0923B8C-C8FE-465E-BD3D-63F6C0813152}" type="sibTrans" cxnId="{5BCDB460-35BD-4853-B31E-96ABACD5A3C8}">
      <dgm:prSet/>
      <dgm:spPr/>
      <dgm:t>
        <a:bodyPr/>
        <a:lstStyle/>
        <a:p>
          <a:endParaRPr lang="pl-PL"/>
        </a:p>
      </dgm:t>
    </dgm:pt>
    <dgm:pt modelId="{39968055-A823-4C85-82CC-2717494CAF58}">
      <dgm:prSet/>
      <dgm:spPr/>
      <dgm:t>
        <a:bodyPr/>
        <a:lstStyle/>
        <a:p>
          <a:pPr rtl="0"/>
          <a:r>
            <a:rPr lang="pl-PL" b="1" dirty="0" smtClean="0">
              <a:solidFill>
                <a:schemeClr val="tx1"/>
              </a:solidFill>
            </a:rPr>
            <a:t>Akredytacja/ Certyfikaty</a:t>
          </a:r>
          <a:endParaRPr lang="pl-PL" b="1" dirty="0">
            <a:solidFill>
              <a:schemeClr val="tx1"/>
            </a:solidFill>
          </a:endParaRPr>
        </a:p>
      </dgm:t>
    </dgm:pt>
    <dgm:pt modelId="{51656F85-83FB-4205-93F2-E2E02E5DD349}" type="parTrans" cxnId="{36D2D455-6A86-4656-B3E8-8960F2EA7500}">
      <dgm:prSet/>
      <dgm:spPr/>
      <dgm:t>
        <a:bodyPr/>
        <a:lstStyle/>
        <a:p>
          <a:endParaRPr lang="pl-PL"/>
        </a:p>
      </dgm:t>
    </dgm:pt>
    <dgm:pt modelId="{D6D0CFF5-8466-4043-8F3D-A6A071EA95C7}" type="sibTrans" cxnId="{36D2D455-6A86-4656-B3E8-8960F2EA7500}">
      <dgm:prSet/>
      <dgm:spPr/>
      <dgm:t>
        <a:bodyPr/>
        <a:lstStyle/>
        <a:p>
          <a:endParaRPr lang="pl-PL"/>
        </a:p>
      </dgm:t>
    </dgm:pt>
    <dgm:pt modelId="{C9DC2577-7141-4707-AE62-72D87CEBE14E}">
      <dgm:prSet/>
      <dgm:spPr/>
      <dgm:t>
        <a:bodyPr/>
        <a:lstStyle/>
        <a:p>
          <a:pPr rtl="0"/>
          <a:r>
            <a:rPr lang="pl-PL" b="1" dirty="0" smtClean="0">
              <a:solidFill>
                <a:schemeClr val="tx1"/>
              </a:solidFill>
            </a:rPr>
            <a:t>Kodeksy postępowania</a:t>
          </a:r>
          <a:endParaRPr lang="pl-PL" b="1" dirty="0">
            <a:solidFill>
              <a:schemeClr val="tx1"/>
            </a:solidFill>
          </a:endParaRPr>
        </a:p>
      </dgm:t>
    </dgm:pt>
    <dgm:pt modelId="{0E3DDA31-8F19-420D-AE71-797E04F6C744}" type="parTrans" cxnId="{4A3E271D-B1C1-4775-9A3C-18D0B29AA0C5}">
      <dgm:prSet/>
      <dgm:spPr/>
      <dgm:t>
        <a:bodyPr/>
        <a:lstStyle/>
        <a:p>
          <a:endParaRPr lang="pl-PL"/>
        </a:p>
      </dgm:t>
    </dgm:pt>
    <dgm:pt modelId="{D225F1CA-DC1A-4B40-8EC6-7A4F68441E69}" type="sibTrans" cxnId="{4A3E271D-B1C1-4775-9A3C-18D0B29AA0C5}">
      <dgm:prSet/>
      <dgm:spPr/>
      <dgm:t>
        <a:bodyPr/>
        <a:lstStyle/>
        <a:p>
          <a:endParaRPr lang="pl-PL"/>
        </a:p>
      </dgm:t>
    </dgm:pt>
    <dgm:pt modelId="{7E6DD1AE-C60D-4FAB-846D-19EF41739EA0}">
      <dgm:prSet/>
      <dgm:spPr/>
      <dgm:t>
        <a:bodyPr/>
        <a:lstStyle/>
        <a:p>
          <a:pPr rtl="0"/>
          <a:r>
            <a:rPr lang="en-US" b="1" dirty="0" err="1" smtClean="0">
              <a:solidFill>
                <a:schemeClr val="tx1"/>
              </a:solidFill>
            </a:rPr>
            <a:t>Kodeks</a:t>
          </a:r>
          <a:r>
            <a:rPr lang="en-US" b="1" dirty="0" smtClean="0">
              <a:solidFill>
                <a:schemeClr val="tx1"/>
              </a:solidFill>
            </a:rPr>
            <a:t> </a:t>
          </a:r>
          <a:r>
            <a:rPr lang="en-US" b="1" dirty="0" err="1" smtClean="0">
              <a:solidFill>
                <a:schemeClr val="tx1"/>
              </a:solidFill>
            </a:rPr>
            <a:t>pracy</a:t>
          </a:r>
          <a:r>
            <a:rPr lang="en-US" b="1" dirty="0" smtClean="0">
              <a:solidFill>
                <a:schemeClr val="tx1"/>
              </a:solidFill>
            </a:rPr>
            <a:t> (art 22(2) art 22(3)</a:t>
          </a:r>
          <a:endParaRPr lang="pl-PL" b="1" dirty="0">
            <a:solidFill>
              <a:schemeClr val="tx1"/>
            </a:solidFill>
          </a:endParaRPr>
        </a:p>
      </dgm:t>
    </dgm:pt>
    <dgm:pt modelId="{35528422-33EC-4CC7-A757-6D173C1A5810}" type="parTrans" cxnId="{B902F8D1-758D-4FF5-8661-CB7E4097DDBF}">
      <dgm:prSet/>
      <dgm:spPr/>
      <dgm:t>
        <a:bodyPr/>
        <a:lstStyle/>
        <a:p>
          <a:endParaRPr lang="pl-PL"/>
        </a:p>
      </dgm:t>
    </dgm:pt>
    <dgm:pt modelId="{527DEE3E-13D4-4C96-A0F0-30E9C6501F95}" type="sibTrans" cxnId="{B902F8D1-758D-4FF5-8661-CB7E4097DDBF}">
      <dgm:prSet/>
      <dgm:spPr/>
      <dgm:t>
        <a:bodyPr/>
        <a:lstStyle/>
        <a:p>
          <a:endParaRPr lang="pl-PL"/>
        </a:p>
      </dgm:t>
    </dgm:pt>
    <dgm:pt modelId="{650D624D-F2AD-4824-8C5D-BAB7E280AB45}">
      <dgm:prSet/>
      <dgm:spPr/>
      <dgm:t>
        <a:bodyPr/>
        <a:lstStyle/>
        <a:p>
          <a:pPr rtl="0"/>
          <a:r>
            <a:rPr lang="en-US" b="1" dirty="0" err="1" smtClean="0">
              <a:solidFill>
                <a:schemeClr val="tx1"/>
              </a:solidFill>
            </a:rPr>
            <a:t>Ustawa</a:t>
          </a:r>
          <a:r>
            <a:rPr lang="en-US" b="1" dirty="0" smtClean="0">
              <a:solidFill>
                <a:schemeClr val="tx1"/>
              </a:solidFill>
            </a:rPr>
            <a:t> o </a:t>
          </a:r>
          <a:r>
            <a:rPr lang="en-US" b="1" dirty="0" err="1" smtClean="0">
              <a:solidFill>
                <a:schemeClr val="tx1"/>
              </a:solidFill>
            </a:rPr>
            <a:t>samorz</a:t>
          </a:r>
          <a:r>
            <a:rPr lang="pl-PL" b="1" dirty="0" err="1" smtClean="0">
              <a:solidFill>
                <a:schemeClr val="tx1"/>
              </a:solidFill>
            </a:rPr>
            <a:t>ądzie</a:t>
          </a:r>
          <a:r>
            <a:rPr lang="pl-PL" b="1" dirty="0" smtClean="0">
              <a:solidFill>
                <a:schemeClr val="tx1"/>
              </a:solidFill>
            </a:rPr>
            <a:t> gminnym (art. 9a)</a:t>
          </a:r>
        </a:p>
      </dgm:t>
    </dgm:pt>
    <dgm:pt modelId="{DADA0204-BE14-4C6C-9ED7-83B1C510C26E}" type="parTrans" cxnId="{373A024A-8A1A-4929-AC98-2C6858CE8E9D}">
      <dgm:prSet/>
      <dgm:spPr/>
      <dgm:t>
        <a:bodyPr/>
        <a:lstStyle/>
        <a:p>
          <a:endParaRPr lang="pl-PL"/>
        </a:p>
      </dgm:t>
    </dgm:pt>
    <dgm:pt modelId="{B6BAA78A-3A9F-45EB-B5BA-959A5CF6ED3E}" type="sibTrans" cxnId="{373A024A-8A1A-4929-AC98-2C6858CE8E9D}">
      <dgm:prSet/>
      <dgm:spPr/>
      <dgm:t>
        <a:bodyPr/>
        <a:lstStyle/>
        <a:p>
          <a:endParaRPr lang="pl-PL"/>
        </a:p>
      </dgm:t>
    </dgm:pt>
    <dgm:pt modelId="{4132D87A-D461-47A7-9B15-0A75A85C2FC6}">
      <dgm:prSet/>
      <dgm:spPr/>
      <dgm:t>
        <a:bodyPr/>
        <a:lstStyle/>
        <a:p>
          <a:pPr rtl="0"/>
          <a:r>
            <a:rPr lang="pl-PL" b="1" dirty="0" smtClean="0">
              <a:solidFill>
                <a:schemeClr val="tx1"/>
              </a:solidFill>
            </a:rPr>
            <a:t>Ustawa o samorządzie powiatowym (art. 4b)</a:t>
          </a:r>
          <a:endParaRPr lang="pl-PL" b="1" dirty="0">
            <a:solidFill>
              <a:schemeClr val="tx1"/>
            </a:solidFill>
          </a:endParaRPr>
        </a:p>
      </dgm:t>
    </dgm:pt>
    <dgm:pt modelId="{60A97F84-3EFA-4341-A74E-EAE47D88CF93}" type="parTrans" cxnId="{8517EFA7-915A-4D03-A545-3F2B94666EAE}">
      <dgm:prSet/>
      <dgm:spPr/>
      <dgm:t>
        <a:bodyPr/>
        <a:lstStyle/>
        <a:p>
          <a:endParaRPr lang="pl-PL"/>
        </a:p>
      </dgm:t>
    </dgm:pt>
    <dgm:pt modelId="{FD69EA58-6D0D-44FF-8975-14243CEAC77F}" type="sibTrans" cxnId="{8517EFA7-915A-4D03-A545-3F2B94666EAE}">
      <dgm:prSet/>
      <dgm:spPr/>
      <dgm:t>
        <a:bodyPr/>
        <a:lstStyle/>
        <a:p>
          <a:endParaRPr lang="pl-PL"/>
        </a:p>
      </dgm:t>
    </dgm:pt>
    <dgm:pt modelId="{32B8D93A-5F20-47A7-8704-447B72E32D24}">
      <dgm:prSet/>
      <dgm:spPr/>
      <dgm:t>
        <a:bodyPr/>
        <a:lstStyle/>
        <a:p>
          <a:pPr rtl="0"/>
          <a:r>
            <a:rPr lang="pl-PL" b="1" smtClean="0">
              <a:solidFill>
                <a:schemeClr val="tx1"/>
              </a:solidFill>
            </a:rPr>
            <a:t>Prawo oświatowe  (108 a)</a:t>
          </a:r>
          <a:endParaRPr lang="pl-PL" b="1" dirty="0">
            <a:solidFill>
              <a:schemeClr val="tx1"/>
            </a:solidFill>
          </a:endParaRPr>
        </a:p>
      </dgm:t>
    </dgm:pt>
    <dgm:pt modelId="{F26153DC-0106-44E9-845C-80B037CF23C4}" type="parTrans" cxnId="{70333A2F-238B-42AC-87E9-F6E4A15A2ADE}">
      <dgm:prSet/>
      <dgm:spPr/>
      <dgm:t>
        <a:bodyPr/>
        <a:lstStyle/>
        <a:p>
          <a:endParaRPr lang="pl-PL"/>
        </a:p>
      </dgm:t>
    </dgm:pt>
    <dgm:pt modelId="{371EACC6-DF12-4920-B5FC-3C028298FDA7}" type="sibTrans" cxnId="{70333A2F-238B-42AC-87E9-F6E4A15A2ADE}">
      <dgm:prSet/>
      <dgm:spPr/>
      <dgm:t>
        <a:bodyPr/>
        <a:lstStyle/>
        <a:p>
          <a:endParaRPr lang="pl-PL"/>
        </a:p>
      </dgm:t>
    </dgm:pt>
    <dgm:pt modelId="{C87C0F1B-CB10-4874-8F25-562704536F00}">
      <dgm:prSet/>
      <dgm:spPr/>
      <dgm:t>
        <a:bodyPr/>
        <a:lstStyle/>
        <a:p>
          <a:pPr rtl="0"/>
          <a:r>
            <a:rPr lang="pl-PL" b="1" dirty="0" smtClean="0">
              <a:solidFill>
                <a:schemeClr val="tx1"/>
              </a:solidFill>
            </a:rPr>
            <a:t>Zalecenia poradniki </a:t>
          </a:r>
          <a:r>
            <a:rPr lang="pl-PL" b="1" dirty="0" err="1" smtClean="0">
              <a:solidFill>
                <a:schemeClr val="tx1"/>
              </a:solidFill>
            </a:rPr>
            <a:t>Ministertwa</a:t>
          </a:r>
          <a:r>
            <a:rPr lang="pl-PL" b="1" dirty="0" smtClean="0">
              <a:solidFill>
                <a:schemeClr val="tx1"/>
              </a:solidFill>
            </a:rPr>
            <a:t> Cyfryzacji</a:t>
          </a:r>
          <a:endParaRPr lang="pl-PL" b="1" dirty="0">
            <a:solidFill>
              <a:schemeClr val="tx1"/>
            </a:solidFill>
          </a:endParaRPr>
        </a:p>
      </dgm:t>
    </dgm:pt>
    <dgm:pt modelId="{C794A7AD-DC93-4D29-9DFA-082F8439F2D7}" type="parTrans" cxnId="{4D26B17C-68F8-4450-B968-2F659732DFDF}">
      <dgm:prSet/>
      <dgm:spPr/>
      <dgm:t>
        <a:bodyPr/>
        <a:lstStyle/>
        <a:p>
          <a:endParaRPr lang="pl-PL"/>
        </a:p>
      </dgm:t>
    </dgm:pt>
    <dgm:pt modelId="{DEFAA1F9-84E3-4D7F-895E-9F53DBF61858}" type="sibTrans" cxnId="{4D26B17C-68F8-4450-B968-2F659732DFDF}">
      <dgm:prSet/>
      <dgm:spPr/>
      <dgm:t>
        <a:bodyPr/>
        <a:lstStyle/>
        <a:p>
          <a:endParaRPr lang="pl-PL"/>
        </a:p>
      </dgm:t>
    </dgm:pt>
    <dgm:pt modelId="{1097C4AA-598F-4651-AA9D-0C361361732F}">
      <dgm:prSet/>
      <dgm:spPr/>
      <dgm:t>
        <a:bodyPr/>
        <a:lstStyle/>
        <a:p>
          <a:pPr rtl="0"/>
          <a:r>
            <a:rPr lang="pl-PL" b="1" dirty="0" smtClean="0">
              <a:solidFill>
                <a:schemeClr val="tx1"/>
              </a:solidFill>
            </a:rPr>
            <a:t>RODO dla Administracji (Poradnik Ministerstwa Cyfryzacji)</a:t>
          </a:r>
          <a:endParaRPr lang="pl-PL" b="1" dirty="0">
            <a:solidFill>
              <a:schemeClr val="tx1"/>
            </a:solidFill>
          </a:endParaRPr>
        </a:p>
      </dgm:t>
    </dgm:pt>
    <dgm:pt modelId="{70CC2AFC-2924-412A-B290-FBA25A94D624}" type="parTrans" cxnId="{5DFC76EF-E5F6-4FC2-9FE5-9AED2CF9C3EC}">
      <dgm:prSet/>
      <dgm:spPr/>
      <dgm:t>
        <a:bodyPr/>
        <a:lstStyle/>
        <a:p>
          <a:endParaRPr lang="pl-PL"/>
        </a:p>
      </dgm:t>
    </dgm:pt>
    <dgm:pt modelId="{C5D8F5AC-2350-4C51-A43F-92C61A4F8A9C}" type="sibTrans" cxnId="{5DFC76EF-E5F6-4FC2-9FE5-9AED2CF9C3EC}">
      <dgm:prSet/>
      <dgm:spPr/>
      <dgm:t>
        <a:bodyPr/>
        <a:lstStyle/>
        <a:p>
          <a:endParaRPr lang="pl-PL"/>
        </a:p>
      </dgm:t>
    </dgm:pt>
    <dgm:pt modelId="{C63678C5-2016-4361-8573-915743F658E7}" type="pres">
      <dgm:prSet presAssocID="{A7CB2D24-9885-4947-AD77-B112ACC812EE}" presName="Name0" presStyleCnt="0">
        <dgm:presLayoutVars>
          <dgm:dir/>
          <dgm:animLvl val="lvl"/>
          <dgm:resizeHandles val="exact"/>
        </dgm:presLayoutVars>
      </dgm:prSet>
      <dgm:spPr/>
      <dgm:t>
        <a:bodyPr/>
        <a:lstStyle/>
        <a:p>
          <a:endParaRPr lang="pl-PL"/>
        </a:p>
      </dgm:t>
    </dgm:pt>
    <dgm:pt modelId="{37263015-8484-48C1-937F-7DE16B8BAC7D}" type="pres">
      <dgm:prSet presAssocID="{B1D46DBB-545A-4907-95DD-F58E95B0163C}" presName="boxAndChildren" presStyleCnt="0"/>
      <dgm:spPr/>
    </dgm:pt>
    <dgm:pt modelId="{F1C7BD10-4040-408C-BB4B-BBC2D4B0313F}" type="pres">
      <dgm:prSet presAssocID="{B1D46DBB-545A-4907-95DD-F58E95B0163C}" presName="parentTextBox" presStyleLbl="node1" presStyleIdx="0" presStyleCnt="5"/>
      <dgm:spPr/>
      <dgm:t>
        <a:bodyPr/>
        <a:lstStyle/>
        <a:p>
          <a:endParaRPr lang="pl-PL"/>
        </a:p>
      </dgm:t>
    </dgm:pt>
    <dgm:pt modelId="{F7085AA6-1AF9-4CFD-ADBD-BD9486E90347}" type="pres">
      <dgm:prSet presAssocID="{B1D46DBB-545A-4907-95DD-F58E95B0163C}" presName="entireBox" presStyleLbl="node1" presStyleIdx="0" presStyleCnt="5"/>
      <dgm:spPr/>
      <dgm:t>
        <a:bodyPr/>
        <a:lstStyle/>
        <a:p>
          <a:endParaRPr lang="pl-PL"/>
        </a:p>
      </dgm:t>
    </dgm:pt>
    <dgm:pt modelId="{E275BACD-1173-4C64-931E-84E2C0D5BFF5}" type="pres">
      <dgm:prSet presAssocID="{B1D46DBB-545A-4907-95DD-F58E95B0163C}" presName="descendantBox" presStyleCnt="0"/>
      <dgm:spPr/>
    </dgm:pt>
    <dgm:pt modelId="{DFCB0DE1-20CC-427E-AC70-588B2A9D7116}" type="pres">
      <dgm:prSet presAssocID="{A895B160-0296-4B43-919C-051F6C647A14}" presName="childTextBox" presStyleLbl="fgAccFollowNode1" presStyleIdx="0" presStyleCnt="11">
        <dgm:presLayoutVars>
          <dgm:bulletEnabled val="1"/>
        </dgm:presLayoutVars>
      </dgm:prSet>
      <dgm:spPr/>
      <dgm:t>
        <a:bodyPr/>
        <a:lstStyle/>
        <a:p>
          <a:endParaRPr lang="pl-PL"/>
        </a:p>
      </dgm:t>
    </dgm:pt>
    <dgm:pt modelId="{CD64E7E3-321A-4016-9CA6-2D3CD91DBA31}" type="pres">
      <dgm:prSet presAssocID="{39968055-A823-4C85-82CC-2717494CAF58}" presName="childTextBox" presStyleLbl="fgAccFollowNode1" presStyleIdx="1" presStyleCnt="11">
        <dgm:presLayoutVars>
          <dgm:bulletEnabled val="1"/>
        </dgm:presLayoutVars>
      </dgm:prSet>
      <dgm:spPr/>
      <dgm:t>
        <a:bodyPr/>
        <a:lstStyle/>
        <a:p>
          <a:endParaRPr lang="pl-PL"/>
        </a:p>
      </dgm:t>
    </dgm:pt>
    <dgm:pt modelId="{F2021EA1-7A7C-461F-8CAD-5ED2E6B8BDF2}" type="pres">
      <dgm:prSet presAssocID="{C9DC2577-7141-4707-AE62-72D87CEBE14E}" presName="childTextBox" presStyleLbl="fgAccFollowNode1" presStyleIdx="2" presStyleCnt="11">
        <dgm:presLayoutVars>
          <dgm:bulletEnabled val="1"/>
        </dgm:presLayoutVars>
      </dgm:prSet>
      <dgm:spPr/>
      <dgm:t>
        <a:bodyPr/>
        <a:lstStyle/>
        <a:p>
          <a:endParaRPr lang="pl-PL"/>
        </a:p>
      </dgm:t>
    </dgm:pt>
    <dgm:pt modelId="{F31B93F3-E0E1-420F-938E-A6662ABAE9E6}" type="pres">
      <dgm:prSet presAssocID="{DEFAA1F9-84E3-4D7F-895E-9F53DBF61858}" presName="sp" presStyleCnt="0"/>
      <dgm:spPr/>
    </dgm:pt>
    <dgm:pt modelId="{EBA530E1-8B43-4ABD-A03A-4C7C420BEAA6}" type="pres">
      <dgm:prSet presAssocID="{C87C0F1B-CB10-4874-8F25-562704536F00}" presName="arrowAndChildren" presStyleCnt="0"/>
      <dgm:spPr/>
    </dgm:pt>
    <dgm:pt modelId="{75966803-ABB6-46D1-A165-9C5366F04BF9}" type="pres">
      <dgm:prSet presAssocID="{C87C0F1B-CB10-4874-8F25-562704536F00}" presName="parentTextArrow" presStyleLbl="node1" presStyleIdx="0" presStyleCnt="5"/>
      <dgm:spPr/>
      <dgm:t>
        <a:bodyPr/>
        <a:lstStyle/>
        <a:p>
          <a:endParaRPr lang="pl-PL"/>
        </a:p>
      </dgm:t>
    </dgm:pt>
    <dgm:pt modelId="{6CBEAC04-5700-470A-96A9-9B1B2D11BE40}" type="pres">
      <dgm:prSet presAssocID="{C87C0F1B-CB10-4874-8F25-562704536F00}" presName="arrow" presStyleLbl="node1" presStyleIdx="1" presStyleCnt="5"/>
      <dgm:spPr/>
      <dgm:t>
        <a:bodyPr/>
        <a:lstStyle/>
        <a:p>
          <a:endParaRPr lang="pl-PL"/>
        </a:p>
      </dgm:t>
    </dgm:pt>
    <dgm:pt modelId="{90E1166B-313A-420C-88E5-1CF59A9DFDB7}" type="pres">
      <dgm:prSet presAssocID="{C87C0F1B-CB10-4874-8F25-562704536F00}" presName="descendantArrow" presStyleCnt="0"/>
      <dgm:spPr/>
    </dgm:pt>
    <dgm:pt modelId="{4A5EE5F7-37E7-4B20-A861-497B734D3BCF}" type="pres">
      <dgm:prSet presAssocID="{1097C4AA-598F-4651-AA9D-0C361361732F}" presName="childTextArrow" presStyleLbl="fgAccFollowNode1" presStyleIdx="3" presStyleCnt="11">
        <dgm:presLayoutVars>
          <dgm:bulletEnabled val="1"/>
        </dgm:presLayoutVars>
      </dgm:prSet>
      <dgm:spPr/>
      <dgm:t>
        <a:bodyPr/>
        <a:lstStyle/>
        <a:p>
          <a:endParaRPr lang="pl-PL"/>
        </a:p>
      </dgm:t>
    </dgm:pt>
    <dgm:pt modelId="{3EBCDA57-0203-422D-88D5-6D2DEC7179EB}" type="pres">
      <dgm:prSet presAssocID="{75A3B63F-F640-4F45-BD73-CE8F7229A74A}" presName="sp" presStyleCnt="0"/>
      <dgm:spPr/>
    </dgm:pt>
    <dgm:pt modelId="{CC0724C0-7FDF-4F95-8C69-352FAFDDDC3F}" type="pres">
      <dgm:prSet presAssocID="{0BB93657-0A9E-4867-8A98-5F65B31A3F2E}" presName="arrowAndChildren" presStyleCnt="0"/>
      <dgm:spPr/>
    </dgm:pt>
    <dgm:pt modelId="{2D1C1F8C-8573-44FD-95BC-198EA5F6F615}" type="pres">
      <dgm:prSet presAssocID="{0BB93657-0A9E-4867-8A98-5F65B31A3F2E}" presName="parentTextArrow" presStyleLbl="node1" presStyleIdx="1" presStyleCnt="5"/>
      <dgm:spPr/>
      <dgm:t>
        <a:bodyPr/>
        <a:lstStyle/>
        <a:p>
          <a:endParaRPr lang="pl-PL"/>
        </a:p>
      </dgm:t>
    </dgm:pt>
    <dgm:pt modelId="{577189D6-B59A-490A-9931-0621E497630B}" type="pres">
      <dgm:prSet presAssocID="{0BB93657-0A9E-4867-8A98-5F65B31A3F2E}" presName="arrow" presStyleLbl="node1" presStyleIdx="2" presStyleCnt="5"/>
      <dgm:spPr/>
      <dgm:t>
        <a:bodyPr/>
        <a:lstStyle/>
        <a:p>
          <a:endParaRPr lang="pl-PL"/>
        </a:p>
      </dgm:t>
    </dgm:pt>
    <dgm:pt modelId="{317D3A26-9C5E-4499-B46D-44CB608FA4E0}" type="pres">
      <dgm:prSet presAssocID="{0BB93657-0A9E-4867-8A98-5F65B31A3F2E}" presName="descendantArrow" presStyleCnt="0"/>
      <dgm:spPr/>
    </dgm:pt>
    <dgm:pt modelId="{EECAA9C5-7453-4414-AA85-7AC04033E6DD}" type="pres">
      <dgm:prSet presAssocID="{393EF34C-1FB7-412A-82ED-6E41A0F54785}" presName="childTextArrow" presStyleLbl="fgAccFollowNode1" presStyleIdx="4" presStyleCnt="11">
        <dgm:presLayoutVars>
          <dgm:bulletEnabled val="1"/>
        </dgm:presLayoutVars>
      </dgm:prSet>
      <dgm:spPr/>
      <dgm:t>
        <a:bodyPr/>
        <a:lstStyle/>
        <a:p>
          <a:endParaRPr lang="pl-PL"/>
        </a:p>
      </dgm:t>
    </dgm:pt>
    <dgm:pt modelId="{6960D3BC-5A8A-4E1B-A774-367A0FDB0EAE}" type="pres">
      <dgm:prSet presAssocID="{892F27F1-DDAC-4368-957D-4BBBFE1CB406}" presName="childTextArrow" presStyleLbl="fgAccFollowNode1" presStyleIdx="5" presStyleCnt="11">
        <dgm:presLayoutVars>
          <dgm:bulletEnabled val="1"/>
        </dgm:presLayoutVars>
      </dgm:prSet>
      <dgm:spPr/>
      <dgm:t>
        <a:bodyPr/>
        <a:lstStyle/>
        <a:p>
          <a:endParaRPr lang="pl-PL"/>
        </a:p>
      </dgm:t>
    </dgm:pt>
    <dgm:pt modelId="{6F07E2F5-68F7-49BE-9808-3A27C6F46FA2}" type="pres">
      <dgm:prSet presAssocID="{DBF758B4-3574-433E-BF17-A1A4B035B20C}" presName="childTextArrow" presStyleLbl="fgAccFollowNode1" presStyleIdx="6" presStyleCnt="11">
        <dgm:presLayoutVars>
          <dgm:bulletEnabled val="1"/>
        </dgm:presLayoutVars>
      </dgm:prSet>
      <dgm:spPr/>
      <dgm:t>
        <a:bodyPr/>
        <a:lstStyle/>
        <a:p>
          <a:endParaRPr lang="pl-PL"/>
        </a:p>
      </dgm:t>
    </dgm:pt>
    <dgm:pt modelId="{89D4DC1F-9810-46A0-8E27-CFA4F70CFD0D}" type="pres">
      <dgm:prSet presAssocID="{EC6011A4-9811-4CB2-9E94-E3C30005247F}" presName="sp" presStyleCnt="0"/>
      <dgm:spPr/>
    </dgm:pt>
    <dgm:pt modelId="{4FF16627-B12B-4B10-BD6A-CCA3FA7979F6}" type="pres">
      <dgm:prSet presAssocID="{24EB714B-D8C7-49AA-A978-A11CE1984A19}" presName="arrowAndChildren" presStyleCnt="0"/>
      <dgm:spPr/>
    </dgm:pt>
    <dgm:pt modelId="{22BF0877-FD5B-4232-94AE-6CFDD69D1B8E}" type="pres">
      <dgm:prSet presAssocID="{24EB714B-D8C7-49AA-A978-A11CE1984A19}" presName="parentTextArrow" presStyleLbl="node1" presStyleIdx="2" presStyleCnt="5"/>
      <dgm:spPr/>
      <dgm:t>
        <a:bodyPr/>
        <a:lstStyle/>
        <a:p>
          <a:endParaRPr lang="pl-PL"/>
        </a:p>
      </dgm:t>
    </dgm:pt>
    <dgm:pt modelId="{FD5A6332-02E6-4DAC-963D-C91073A5AD50}" type="pres">
      <dgm:prSet presAssocID="{24EB714B-D8C7-49AA-A978-A11CE1984A19}" presName="arrow" presStyleLbl="node1" presStyleIdx="3" presStyleCnt="5"/>
      <dgm:spPr/>
      <dgm:t>
        <a:bodyPr/>
        <a:lstStyle/>
        <a:p>
          <a:endParaRPr lang="pl-PL"/>
        </a:p>
      </dgm:t>
    </dgm:pt>
    <dgm:pt modelId="{2B2A7A6E-2B75-4E31-996A-19322E8C1858}" type="pres">
      <dgm:prSet presAssocID="{24EB714B-D8C7-49AA-A978-A11CE1984A19}" presName="descendantArrow" presStyleCnt="0"/>
      <dgm:spPr/>
    </dgm:pt>
    <dgm:pt modelId="{6DEAA940-3B4B-4469-B709-82940CC2A08B}" type="pres">
      <dgm:prSet presAssocID="{7E6DD1AE-C60D-4FAB-846D-19EF41739EA0}" presName="childTextArrow" presStyleLbl="fgAccFollowNode1" presStyleIdx="7" presStyleCnt="11">
        <dgm:presLayoutVars>
          <dgm:bulletEnabled val="1"/>
        </dgm:presLayoutVars>
      </dgm:prSet>
      <dgm:spPr/>
      <dgm:t>
        <a:bodyPr/>
        <a:lstStyle/>
        <a:p>
          <a:endParaRPr lang="pl-PL"/>
        </a:p>
      </dgm:t>
    </dgm:pt>
    <dgm:pt modelId="{D87D418C-A3F0-4951-942D-71888BD3C785}" type="pres">
      <dgm:prSet presAssocID="{650D624D-F2AD-4824-8C5D-BAB7E280AB45}" presName="childTextArrow" presStyleLbl="fgAccFollowNode1" presStyleIdx="8" presStyleCnt="11">
        <dgm:presLayoutVars>
          <dgm:bulletEnabled val="1"/>
        </dgm:presLayoutVars>
      </dgm:prSet>
      <dgm:spPr/>
      <dgm:t>
        <a:bodyPr/>
        <a:lstStyle/>
        <a:p>
          <a:endParaRPr lang="pl-PL"/>
        </a:p>
      </dgm:t>
    </dgm:pt>
    <dgm:pt modelId="{5275CADF-393E-49D5-9F6D-D868F20C431F}" type="pres">
      <dgm:prSet presAssocID="{4132D87A-D461-47A7-9B15-0A75A85C2FC6}" presName="childTextArrow" presStyleLbl="fgAccFollowNode1" presStyleIdx="9" presStyleCnt="11">
        <dgm:presLayoutVars>
          <dgm:bulletEnabled val="1"/>
        </dgm:presLayoutVars>
      </dgm:prSet>
      <dgm:spPr/>
      <dgm:t>
        <a:bodyPr/>
        <a:lstStyle/>
        <a:p>
          <a:endParaRPr lang="pl-PL"/>
        </a:p>
      </dgm:t>
    </dgm:pt>
    <dgm:pt modelId="{6BBFD4EE-86E1-4E26-9E6C-5E9C05B0B078}" type="pres">
      <dgm:prSet presAssocID="{32B8D93A-5F20-47A7-8704-447B72E32D24}" presName="childTextArrow" presStyleLbl="fgAccFollowNode1" presStyleIdx="10" presStyleCnt="11">
        <dgm:presLayoutVars>
          <dgm:bulletEnabled val="1"/>
        </dgm:presLayoutVars>
      </dgm:prSet>
      <dgm:spPr/>
      <dgm:t>
        <a:bodyPr/>
        <a:lstStyle/>
        <a:p>
          <a:endParaRPr lang="pl-PL"/>
        </a:p>
      </dgm:t>
    </dgm:pt>
    <dgm:pt modelId="{EA235B7C-3EBB-403C-81E4-4112666044FE}" type="pres">
      <dgm:prSet presAssocID="{B1E5C921-B372-4ED8-988D-44DD913DFF88}" presName="sp" presStyleCnt="0"/>
      <dgm:spPr/>
    </dgm:pt>
    <dgm:pt modelId="{C825478D-6780-4A44-BAAF-236F320F1286}" type="pres">
      <dgm:prSet presAssocID="{01AB12E2-006B-4B32-BEBC-CB9B19DCDA7B}" presName="arrowAndChildren" presStyleCnt="0"/>
      <dgm:spPr/>
    </dgm:pt>
    <dgm:pt modelId="{EE41C44D-8CB1-43DC-A0CA-D1CE7567BD30}" type="pres">
      <dgm:prSet presAssocID="{01AB12E2-006B-4B32-BEBC-CB9B19DCDA7B}" presName="parentTextArrow" presStyleLbl="node1" presStyleIdx="4" presStyleCnt="5"/>
      <dgm:spPr/>
      <dgm:t>
        <a:bodyPr/>
        <a:lstStyle/>
        <a:p>
          <a:endParaRPr lang="pl-PL"/>
        </a:p>
      </dgm:t>
    </dgm:pt>
  </dgm:ptLst>
  <dgm:cxnLst>
    <dgm:cxn modelId="{AC129003-DEF3-4F3C-A617-2FA5D900455E}" type="presOf" srcId="{39968055-A823-4C85-82CC-2717494CAF58}" destId="{CD64E7E3-321A-4016-9CA6-2D3CD91DBA31}" srcOrd="0" destOrd="0" presId="urn:microsoft.com/office/officeart/2005/8/layout/process4"/>
    <dgm:cxn modelId="{B1108BCE-B71C-4547-A031-9F1C0867F64C}" srcId="{A7CB2D24-9885-4947-AD77-B112ACC812EE}" destId="{0BB93657-0A9E-4867-8A98-5F65B31A3F2E}" srcOrd="2" destOrd="0" parTransId="{5E428C75-2F85-452D-8FBB-04C0BDD74C6E}" sibTransId="{75A3B63F-F640-4F45-BD73-CE8F7229A74A}"/>
    <dgm:cxn modelId="{70333A2F-238B-42AC-87E9-F6E4A15A2ADE}" srcId="{24EB714B-D8C7-49AA-A978-A11CE1984A19}" destId="{32B8D93A-5F20-47A7-8704-447B72E32D24}" srcOrd="3" destOrd="0" parTransId="{F26153DC-0106-44E9-845C-80B037CF23C4}" sibTransId="{371EACC6-DF12-4920-B5FC-3C028298FDA7}"/>
    <dgm:cxn modelId="{60B37E7B-7DCF-4951-8F18-82DB97B35BDB}" type="presOf" srcId="{393EF34C-1FB7-412A-82ED-6E41A0F54785}" destId="{EECAA9C5-7453-4414-AA85-7AC04033E6DD}" srcOrd="0" destOrd="0" presId="urn:microsoft.com/office/officeart/2005/8/layout/process4"/>
    <dgm:cxn modelId="{4A3E271D-B1C1-4775-9A3C-18D0B29AA0C5}" srcId="{B1D46DBB-545A-4907-95DD-F58E95B0163C}" destId="{C9DC2577-7141-4707-AE62-72D87CEBE14E}" srcOrd="2" destOrd="0" parTransId="{0E3DDA31-8F19-420D-AE71-797E04F6C744}" sibTransId="{D225F1CA-DC1A-4B40-8EC6-7A4F68441E69}"/>
    <dgm:cxn modelId="{B20F2E41-C973-40D8-9DEB-80FE24D800AE}" type="presOf" srcId="{0BB93657-0A9E-4867-8A98-5F65B31A3F2E}" destId="{577189D6-B59A-490A-9931-0621E497630B}" srcOrd="1" destOrd="0" presId="urn:microsoft.com/office/officeart/2005/8/layout/process4"/>
    <dgm:cxn modelId="{C942E468-9D7E-4281-8C1A-0685E512EE7D}" type="presOf" srcId="{24EB714B-D8C7-49AA-A978-A11CE1984A19}" destId="{FD5A6332-02E6-4DAC-963D-C91073A5AD50}" srcOrd="1" destOrd="0" presId="urn:microsoft.com/office/officeart/2005/8/layout/process4"/>
    <dgm:cxn modelId="{E3797729-A527-4249-99CC-4581BAF7D060}" type="presOf" srcId="{0BB93657-0A9E-4867-8A98-5F65B31A3F2E}" destId="{2D1C1F8C-8573-44FD-95BC-198EA5F6F615}" srcOrd="0" destOrd="0" presId="urn:microsoft.com/office/officeart/2005/8/layout/process4"/>
    <dgm:cxn modelId="{8517EFA7-915A-4D03-A545-3F2B94666EAE}" srcId="{24EB714B-D8C7-49AA-A978-A11CE1984A19}" destId="{4132D87A-D461-47A7-9B15-0A75A85C2FC6}" srcOrd="2" destOrd="0" parTransId="{60A97F84-3EFA-4341-A74E-EAE47D88CF93}" sibTransId="{FD69EA58-6D0D-44FF-8975-14243CEAC77F}"/>
    <dgm:cxn modelId="{5DFC76EF-E5F6-4FC2-9FE5-9AED2CF9C3EC}" srcId="{C87C0F1B-CB10-4874-8F25-562704536F00}" destId="{1097C4AA-598F-4651-AA9D-0C361361732F}" srcOrd="0" destOrd="0" parTransId="{70CC2AFC-2924-412A-B290-FBA25A94D624}" sibTransId="{C5D8F5AC-2350-4C51-A43F-92C61A4F8A9C}"/>
    <dgm:cxn modelId="{36D2D455-6A86-4656-B3E8-8960F2EA7500}" srcId="{B1D46DBB-545A-4907-95DD-F58E95B0163C}" destId="{39968055-A823-4C85-82CC-2717494CAF58}" srcOrd="1" destOrd="0" parTransId="{51656F85-83FB-4205-93F2-E2E02E5DD349}" sibTransId="{D6D0CFF5-8466-4043-8F3D-A6A071EA95C7}"/>
    <dgm:cxn modelId="{373A024A-8A1A-4929-AC98-2C6858CE8E9D}" srcId="{24EB714B-D8C7-49AA-A978-A11CE1984A19}" destId="{650D624D-F2AD-4824-8C5D-BAB7E280AB45}" srcOrd="1" destOrd="0" parTransId="{DADA0204-BE14-4C6C-9ED7-83B1C510C26E}" sibTransId="{B6BAA78A-3A9F-45EB-B5BA-959A5CF6ED3E}"/>
    <dgm:cxn modelId="{20E9B4F4-FFD8-4467-BB25-45C3833DFF6B}" type="presOf" srcId="{DBF758B4-3574-433E-BF17-A1A4B035B20C}" destId="{6F07E2F5-68F7-49BE-9808-3A27C6F46FA2}" srcOrd="0" destOrd="0" presId="urn:microsoft.com/office/officeart/2005/8/layout/process4"/>
    <dgm:cxn modelId="{81C4953B-EE9B-4A07-BFE3-C99516EAE7FA}" type="presOf" srcId="{C9DC2577-7141-4707-AE62-72D87CEBE14E}" destId="{F2021EA1-7A7C-461F-8CAD-5ED2E6B8BDF2}" srcOrd="0" destOrd="0" presId="urn:microsoft.com/office/officeart/2005/8/layout/process4"/>
    <dgm:cxn modelId="{B902F8D1-758D-4FF5-8661-CB7E4097DDBF}" srcId="{24EB714B-D8C7-49AA-A978-A11CE1984A19}" destId="{7E6DD1AE-C60D-4FAB-846D-19EF41739EA0}" srcOrd="0" destOrd="0" parTransId="{35528422-33EC-4CC7-A757-6D173C1A5810}" sibTransId="{527DEE3E-13D4-4C96-A0F0-30E9C6501F95}"/>
    <dgm:cxn modelId="{8DC06FA0-A0EB-4C15-A888-3C8A37E0F24E}" type="presOf" srcId="{01AB12E2-006B-4B32-BEBC-CB9B19DCDA7B}" destId="{EE41C44D-8CB1-43DC-A0CA-D1CE7567BD30}" srcOrd="0" destOrd="0" presId="urn:microsoft.com/office/officeart/2005/8/layout/process4"/>
    <dgm:cxn modelId="{045CC18B-9216-4F90-98A6-BA676F008025}" srcId="{0BB93657-0A9E-4867-8A98-5F65B31A3F2E}" destId="{DBF758B4-3574-433E-BF17-A1A4B035B20C}" srcOrd="2" destOrd="0" parTransId="{6BDA0779-7D9F-4AD4-8319-B6C156AD4373}" sibTransId="{D8924F53-3EC4-41CC-86CE-6337F50526DC}"/>
    <dgm:cxn modelId="{36400A1B-83E1-4367-BA85-46096F488253}" type="presOf" srcId="{A895B160-0296-4B43-919C-051F6C647A14}" destId="{DFCB0DE1-20CC-427E-AC70-588B2A9D7116}" srcOrd="0" destOrd="0" presId="urn:microsoft.com/office/officeart/2005/8/layout/process4"/>
    <dgm:cxn modelId="{5D9FE579-7865-45DE-91B4-A9F0B230A77F}" type="presOf" srcId="{650D624D-F2AD-4824-8C5D-BAB7E280AB45}" destId="{D87D418C-A3F0-4951-942D-71888BD3C785}" srcOrd="0" destOrd="0" presId="urn:microsoft.com/office/officeart/2005/8/layout/process4"/>
    <dgm:cxn modelId="{9D1A9B39-8149-4204-9F8D-43DAADF3FE74}" srcId="{0BB93657-0A9E-4867-8A98-5F65B31A3F2E}" destId="{892F27F1-DDAC-4368-957D-4BBBFE1CB406}" srcOrd="1" destOrd="0" parTransId="{A4FCD7D5-37EA-4947-9219-C7CF7883C777}" sibTransId="{3BE6AF88-276F-44E6-8832-F7AD7FEE6242}"/>
    <dgm:cxn modelId="{115F02AE-931A-4082-9993-411EC180C55F}" srcId="{A7CB2D24-9885-4947-AD77-B112ACC812EE}" destId="{24EB714B-D8C7-49AA-A978-A11CE1984A19}" srcOrd="1" destOrd="0" parTransId="{5A45B71C-BABA-406E-B289-A1A91B879EA9}" sibTransId="{EC6011A4-9811-4CB2-9E94-E3C30005247F}"/>
    <dgm:cxn modelId="{5BCDB460-35BD-4853-B31E-96ABACD5A3C8}" srcId="{B1D46DBB-545A-4907-95DD-F58E95B0163C}" destId="{A895B160-0296-4B43-919C-051F6C647A14}" srcOrd="0" destOrd="0" parTransId="{3B1D8C41-8C1A-4734-B88D-3965B604B4E4}" sibTransId="{F0923B8C-C8FE-465E-BD3D-63F6C0813152}"/>
    <dgm:cxn modelId="{1D2E8F15-B328-4950-80CA-88B9959B18D1}" type="presOf" srcId="{1097C4AA-598F-4651-AA9D-0C361361732F}" destId="{4A5EE5F7-37E7-4B20-A861-497B734D3BCF}" srcOrd="0" destOrd="0" presId="urn:microsoft.com/office/officeart/2005/8/layout/process4"/>
    <dgm:cxn modelId="{C887F46B-04AB-444C-ABAC-3F9B37AF76D1}" type="presOf" srcId="{B1D46DBB-545A-4907-95DD-F58E95B0163C}" destId="{F1C7BD10-4040-408C-BB4B-BBC2D4B0313F}" srcOrd="0" destOrd="0" presId="urn:microsoft.com/office/officeart/2005/8/layout/process4"/>
    <dgm:cxn modelId="{F1501889-3D44-4A6F-9BE2-4D312C9C3B1F}" type="presOf" srcId="{892F27F1-DDAC-4368-957D-4BBBFE1CB406}" destId="{6960D3BC-5A8A-4E1B-A774-367A0FDB0EAE}" srcOrd="0" destOrd="0" presId="urn:microsoft.com/office/officeart/2005/8/layout/process4"/>
    <dgm:cxn modelId="{C7106D21-B333-4D9A-8335-749B000279C1}" type="presOf" srcId="{C87C0F1B-CB10-4874-8F25-562704536F00}" destId="{6CBEAC04-5700-470A-96A9-9B1B2D11BE40}" srcOrd="1" destOrd="0" presId="urn:microsoft.com/office/officeart/2005/8/layout/process4"/>
    <dgm:cxn modelId="{D5336334-1FD1-45F4-984E-B24A7F86B7C5}" srcId="{0BB93657-0A9E-4867-8A98-5F65B31A3F2E}" destId="{393EF34C-1FB7-412A-82ED-6E41A0F54785}" srcOrd="0" destOrd="0" parTransId="{CA352EE4-C880-4437-869F-F1F49680C550}" sibTransId="{522C4169-0D21-43C4-8E44-67899DA32C0B}"/>
    <dgm:cxn modelId="{B848F3B5-74E4-4D92-A614-D7B655885066}" type="presOf" srcId="{7E6DD1AE-C60D-4FAB-846D-19EF41739EA0}" destId="{6DEAA940-3B4B-4469-B709-82940CC2A08B}" srcOrd="0" destOrd="0" presId="urn:microsoft.com/office/officeart/2005/8/layout/process4"/>
    <dgm:cxn modelId="{4D26B17C-68F8-4450-B968-2F659732DFDF}" srcId="{A7CB2D24-9885-4947-AD77-B112ACC812EE}" destId="{C87C0F1B-CB10-4874-8F25-562704536F00}" srcOrd="3" destOrd="0" parTransId="{C794A7AD-DC93-4D29-9DFA-082F8439F2D7}" sibTransId="{DEFAA1F9-84E3-4D7F-895E-9F53DBF61858}"/>
    <dgm:cxn modelId="{DB442D6B-0A74-45B4-AD42-CF8F89E9C87D}" type="presOf" srcId="{4132D87A-D461-47A7-9B15-0A75A85C2FC6}" destId="{5275CADF-393E-49D5-9F6D-D868F20C431F}" srcOrd="0" destOrd="0" presId="urn:microsoft.com/office/officeart/2005/8/layout/process4"/>
    <dgm:cxn modelId="{994EF701-9533-4519-9BD4-32BEA0DF355E}" type="presOf" srcId="{24EB714B-D8C7-49AA-A978-A11CE1984A19}" destId="{22BF0877-FD5B-4232-94AE-6CFDD69D1B8E}" srcOrd="0" destOrd="0" presId="urn:microsoft.com/office/officeart/2005/8/layout/process4"/>
    <dgm:cxn modelId="{4CA15CEC-B2A7-4CD8-A54A-5695E84F35B9}" type="presOf" srcId="{C87C0F1B-CB10-4874-8F25-562704536F00}" destId="{75966803-ABB6-46D1-A165-9C5366F04BF9}" srcOrd="0" destOrd="0" presId="urn:microsoft.com/office/officeart/2005/8/layout/process4"/>
    <dgm:cxn modelId="{15D5A2E1-74CE-49D0-A0FD-3D21F3220325}" type="presOf" srcId="{32B8D93A-5F20-47A7-8704-447B72E32D24}" destId="{6BBFD4EE-86E1-4E26-9E6C-5E9C05B0B078}" srcOrd="0" destOrd="0" presId="urn:microsoft.com/office/officeart/2005/8/layout/process4"/>
    <dgm:cxn modelId="{09244466-D7EB-42BC-84F2-5491796E0356}" srcId="{A7CB2D24-9885-4947-AD77-B112ACC812EE}" destId="{B1D46DBB-545A-4907-95DD-F58E95B0163C}" srcOrd="4" destOrd="0" parTransId="{14F4ED1F-B01D-41E8-A4EF-3E6CA1712C8A}" sibTransId="{D8BE94A2-3925-4CE7-8374-03E2BEAA141F}"/>
    <dgm:cxn modelId="{72E57197-A00C-4E74-9147-019A533136E5}" type="presOf" srcId="{A7CB2D24-9885-4947-AD77-B112ACC812EE}" destId="{C63678C5-2016-4361-8573-915743F658E7}" srcOrd="0" destOrd="0" presId="urn:microsoft.com/office/officeart/2005/8/layout/process4"/>
    <dgm:cxn modelId="{6CA54FFA-75BD-428C-BD78-9625DCE301CD}" type="presOf" srcId="{B1D46DBB-545A-4907-95DD-F58E95B0163C}" destId="{F7085AA6-1AF9-4CFD-ADBD-BD9486E90347}" srcOrd="1" destOrd="0" presId="urn:microsoft.com/office/officeart/2005/8/layout/process4"/>
    <dgm:cxn modelId="{BCE87B45-C5CB-4FA1-9CBB-8D85C74DC78B}" srcId="{A7CB2D24-9885-4947-AD77-B112ACC812EE}" destId="{01AB12E2-006B-4B32-BEBC-CB9B19DCDA7B}" srcOrd="0" destOrd="0" parTransId="{4DF3F226-BB3B-47EB-8AB5-555F1AF0993B}" sibTransId="{B1E5C921-B372-4ED8-988D-44DD913DFF88}"/>
    <dgm:cxn modelId="{A22B7D84-E92D-4CA2-A0FF-3B7C7C46E546}" type="presParOf" srcId="{C63678C5-2016-4361-8573-915743F658E7}" destId="{37263015-8484-48C1-937F-7DE16B8BAC7D}" srcOrd="0" destOrd="0" presId="urn:microsoft.com/office/officeart/2005/8/layout/process4"/>
    <dgm:cxn modelId="{65EE2B1A-7166-409D-8B0A-1DBC8A17EB68}" type="presParOf" srcId="{37263015-8484-48C1-937F-7DE16B8BAC7D}" destId="{F1C7BD10-4040-408C-BB4B-BBC2D4B0313F}" srcOrd="0" destOrd="0" presId="urn:microsoft.com/office/officeart/2005/8/layout/process4"/>
    <dgm:cxn modelId="{A9048508-D3DF-4766-A576-69FDA57683B6}" type="presParOf" srcId="{37263015-8484-48C1-937F-7DE16B8BAC7D}" destId="{F7085AA6-1AF9-4CFD-ADBD-BD9486E90347}" srcOrd="1" destOrd="0" presId="urn:microsoft.com/office/officeart/2005/8/layout/process4"/>
    <dgm:cxn modelId="{B19FDD92-2DBA-44A9-804D-226CA18A8756}" type="presParOf" srcId="{37263015-8484-48C1-937F-7DE16B8BAC7D}" destId="{E275BACD-1173-4C64-931E-84E2C0D5BFF5}" srcOrd="2" destOrd="0" presId="urn:microsoft.com/office/officeart/2005/8/layout/process4"/>
    <dgm:cxn modelId="{9411480B-3864-439A-9C3A-1519AF01DAE1}" type="presParOf" srcId="{E275BACD-1173-4C64-931E-84E2C0D5BFF5}" destId="{DFCB0DE1-20CC-427E-AC70-588B2A9D7116}" srcOrd="0" destOrd="0" presId="urn:microsoft.com/office/officeart/2005/8/layout/process4"/>
    <dgm:cxn modelId="{9533C21B-EFDE-4EE4-8A29-95023994D80A}" type="presParOf" srcId="{E275BACD-1173-4C64-931E-84E2C0D5BFF5}" destId="{CD64E7E3-321A-4016-9CA6-2D3CD91DBA31}" srcOrd="1" destOrd="0" presId="urn:microsoft.com/office/officeart/2005/8/layout/process4"/>
    <dgm:cxn modelId="{6139A988-E337-4CFC-8E30-92156DAA6F83}" type="presParOf" srcId="{E275BACD-1173-4C64-931E-84E2C0D5BFF5}" destId="{F2021EA1-7A7C-461F-8CAD-5ED2E6B8BDF2}" srcOrd="2" destOrd="0" presId="urn:microsoft.com/office/officeart/2005/8/layout/process4"/>
    <dgm:cxn modelId="{A183223C-84BB-46A2-B897-2C061BF22A5E}" type="presParOf" srcId="{C63678C5-2016-4361-8573-915743F658E7}" destId="{F31B93F3-E0E1-420F-938E-A6662ABAE9E6}" srcOrd="1" destOrd="0" presId="urn:microsoft.com/office/officeart/2005/8/layout/process4"/>
    <dgm:cxn modelId="{8E7EB778-087E-43C3-9C01-B949ADE1AC2F}" type="presParOf" srcId="{C63678C5-2016-4361-8573-915743F658E7}" destId="{EBA530E1-8B43-4ABD-A03A-4C7C420BEAA6}" srcOrd="2" destOrd="0" presId="urn:microsoft.com/office/officeart/2005/8/layout/process4"/>
    <dgm:cxn modelId="{3AE7888E-8C42-4F24-A2D4-3B9F53EA4A5A}" type="presParOf" srcId="{EBA530E1-8B43-4ABD-A03A-4C7C420BEAA6}" destId="{75966803-ABB6-46D1-A165-9C5366F04BF9}" srcOrd="0" destOrd="0" presId="urn:microsoft.com/office/officeart/2005/8/layout/process4"/>
    <dgm:cxn modelId="{45159802-6413-4B25-A1FD-8BF1C29C4E94}" type="presParOf" srcId="{EBA530E1-8B43-4ABD-A03A-4C7C420BEAA6}" destId="{6CBEAC04-5700-470A-96A9-9B1B2D11BE40}" srcOrd="1" destOrd="0" presId="urn:microsoft.com/office/officeart/2005/8/layout/process4"/>
    <dgm:cxn modelId="{17FE28DC-1016-46EB-AC5D-0741726275E6}" type="presParOf" srcId="{EBA530E1-8B43-4ABD-A03A-4C7C420BEAA6}" destId="{90E1166B-313A-420C-88E5-1CF59A9DFDB7}" srcOrd="2" destOrd="0" presId="urn:microsoft.com/office/officeart/2005/8/layout/process4"/>
    <dgm:cxn modelId="{95D80DB9-1CF6-46A3-B5C5-E6FFEEC4F3BC}" type="presParOf" srcId="{90E1166B-313A-420C-88E5-1CF59A9DFDB7}" destId="{4A5EE5F7-37E7-4B20-A861-497B734D3BCF}" srcOrd="0" destOrd="0" presId="urn:microsoft.com/office/officeart/2005/8/layout/process4"/>
    <dgm:cxn modelId="{DAAA63BE-DF9E-4EC1-86C2-7789F7556692}" type="presParOf" srcId="{C63678C5-2016-4361-8573-915743F658E7}" destId="{3EBCDA57-0203-422D-88D5-6D2DEC7179EB}" srcOrd="3" destOrd="0" presId="urn:microsoft.com/office/officeart/2005/8/layout/process4"/>
    <dgm:cxn modelId="{264A1074-E4A8-45D5-96A0-FF38E113F0CB}" type="presParOf" srcId="{C63678C5-2016-4361-8573-915743F658E7}" destId="{CC0724C0-7FDF-4F95-8C69-352FAFDDDC3F}" srcOrd="4" destOrd="0" presId="urn:microsoft.com/office/officeart/2005/8/layout/process4"/>
    <dgm:cxn modelId="{D0BF0019-7678-4B00-AB4B-09A83DDAF006}" type="presParOf" srcId="{CC0724C0-7FDF-4F95-8C69-352FAFDDDC3F}" destId="{2D1C1F8C-8573-44FD-95BC-198EA5F6F615}" srcOrd="0" destOrd="0" presId="urn:microsoft.com/office/officeart/2005/8/layout/process4"/>
    <dgm:cxn modelId="{04AA0616-74DB-49C6-BEC0-C11C827D13C9}" type="presParOf" srcId="{CC0724C0-7FDF-4F95-8C69-352FAFDDDC3F}" destId="{577189D6-B59A-490A-9931-0621E497630B}" srcOrd="1" destOrd="0" presId="urn:microsoft.com/office/officeart/2005/8/layout/process4"/>
    <dgm:cxn modelId="{D38F1E10-5648-48A4-8CA6-DE026F448CAF}" type="presParOf" srcId="{CC0724C0-7FDF-4F95-8C69-352FAFDDDC3F}" destId="{317D3A26-9C5E-4499-B46D-44CB608FA4E0}" srcOrd="2" destOrd="0" presId="urn:microsoft.com/office/officeart/2005/8/layout/process4"/>
    <dgm:cxn modelId="{89EB535C-7F76-4407-B0A1-7FA1B199024B}" type="presParOf" srcId="{317D3A26-9C5E-4499-B46D-44CB608FA4E0}" destId="{EECAA9C5-7453-4414-AA85-7AC04033E6DD}" srcOrd="0" destOrd="0" presId="urn:microsoft.com/office/officeart/2005/8/layout/process4"/>
    <dgm:cxn modelId="{06B804CB-142D-4C07-80F6-492AE6141B50}" type="presParOf" srcId="{317D3A26-9C5E-4499-B46D-44CB608FA4E0}" destId="{6960D3BC-5A8A-4E1B-A774-367A0FDB0EAE}" srcOrd="1" destOrd="0" presId="urn:microsoft.com/office/officeart/2005/8/layout/process4"/>
    <dgm:cxn modelId="{6DDF988E-9334-442B-9C10-9A7471FB1498}" type="presParOf" srcId="{317D3A26-9C5E-4499-B46D-44CB608FA4E0}" destId="{6F07E2F5-68F7-49BE-9808-3A27C6F46FA2}" srcOrd="2" destOrd="0" presId="urn:microsoft.com/office/officeart/2005/8/layout/process4"/>
    <dgm:cxn modelId="{6222E6A7-B076-400D-BC02-637EC4CABADB}" type="presParOf" srcId="{C63678C5-2016-4361-8573-915743F658E7}" destId="{89D4DC1F-9810-46A0-8E27-CFA4F70CFD0D}" srcOrd="5" destOrd="0" presId="urn:microsoft.com/office/officeart/2005/8/layout/process4"/>
    <dgm:cxn modelId="{CEB2ED47-C2C4-40AA-AF3E-16809DACCCF6}" type="presParOf" srcId="{C63678C5-2016-4361-8573-915743F658E7}" destId="{4FF16627-B12B-4B10-BD6A-CCA3FA7979F6}" srcOrd="6" destOrd="0" presId="urn:microsoft.com/office/officeart/2005/8/layout/process4"/>
    <dgm:cxn modelId="{3BEF29EB-BF4C-4B3B-92E1-27A878686817}" type="presParOf" srcId="{4FF16627-B12B-4B10-BD6A-CCA3FA7979F6}" destId="{22BF0877-FD5B-4232-94AE-6CFDD69D1B8E}" srcOrd="0" destOrd="0" presId="urn:microsoft.com/office/officeart/2005/8/layout/process4"/>
    <dgm:cxn modelId="{EA804931-B47A-4F17-BF32-C1F466A6B381}" type="presParOf" srcId="{4FF16627-B12B-4B10-BD6A-CCA3FA7979F6}" destId="{FD5A6332-02E6-4DAC-963D-C91073A5AD50}" srcOrd="1" destOrd="0" presId="urn:microsoft.com/office/officeart/2005/8/layout/process4"/>
    <dgm:cxn modelId="{1BC389ED-8ABC-43C3-97FA-9321CB78FB73}" type="presParOf" srcId="{4FF16627-B12B-4B10-BD6A-CCA3FA7979F6}" destId="{2B2A7A6E-2B75-4E31-996A-19322E8C1858}" srcOrd="2" destOrd="0" presId="urn:microsoft.com/office/officeart/2005/8/layout/process4"/>
    <dgm:cxn modelId="{E8F2977E-1641-44A3-87CC-24AFCC14B1FA}" type="presParOf" srcId="{2B2A7A6E-2B75-4E31-996A-19322E8C1858}" destId="{6DEAA940-3B4B-4469-B709-82940CC2A08B}" srcOrd="0" destOrd="0" presId="urn:microsoft.com/office/officeart/2005/8/layout/process4"/>
    <dgm:cxn modelId="{E8063480-A858-47CA-9721-2D0A149657C7}" type="presParOf" srcId="{2B2A7A6E-2B75-4E31-996A-19322E8C1858}" destId="{D87D418C-A3F0-4951-942D-71888BD3C785}" srcOrd="1" destOrd="0" presId="urn:microsoft.com/office/officeart/2005/8/layout/process4"/>
    <dgm:cxn modelId="{A0624BAF-210A-4F15-9AF7-E2FE96650580}" type="presParOf" srcId="{2B2A7A6E-2B75-4E31-996A-19322E8C1858}" destId="{5275CADF-393E-49D5-9F6D-D868F20C431F}" srcOrd="2" destOrd="0" presId="urn:microsoft.com/office/officeart/2005/8/layout/process4"/>
    <dgm:cxn modelId="{3D62A2E1-9C37-4D81-87B1-7EF5B342FE27}" type="presParOf" srcId="{2B2A7A6E-2B75-4E31-996A-19322E8C1858}" destId="{6BBFD4EE-86E1-4E26-9E6C-5E9C05B0B078}" srcOrd="3" destOrd="0" presId="urn:microsoft.com/office/officeart/2005/8/layout/process4"/>
    <dgm:cxn modelId="{A2156031-4961-4FEA-BDB8-25FFD921FF8B}" type="presParOf" srcId="{C63678C5-2016-4361-8573-915743F658E7}" destId="{EA235B7C-3EBB-403C-81E4-4112666044FE}" srcOrd="7" destOrd="0" presId="urn:microsoft.com/office/officeart/2005/8/layout/process4"/>
    <dgm:cxn modelId="{5866F9FC-C82A-4F85-A8F9-B0F34F5A0C0A}" type="presParOf" srcId="{C63678C5-2016-4361-8573-915743F658E7}" destId="{C825478D-6780-4A44-BAAF-236F320F1286}" srcOrd="8" destOrd="0" presId="urn:microsoft.com/office/officeart/2005/8/layout/process4"/>
    <dgm:cxn modelId="{9458E8A6-11BD-4B50-BC43-EC6DAD4AC658}" type="presParOf" srcId="{C825478D-6780-4A44-BAAF-236F320F1286}" destId="{EE41C44D-8CB1-43DC-A0CA-D1CE7567BD3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B63BFE7-4FAE-42E3-B356-0D33A72AC5B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pl-PL"/>
        </a:p>
      </dgm:t>
    </dgm:pt>
    <dgm:pt modelId="{2A794B47-38B7-439F-9253-AB4D7A1DECC9}">
      <dgm:prSet phldrT="[Tekst]"/>
      <dgm:spPr>
        <a:solidFill>
          <a:schemeClr val="accent6">
            <a:lumMod val="25000"/>
          </a:schemeClr>
        </a:solidFill>
      </dgm:spPr>
      <dgm:t>
        <a:bodyPr/>
        <a:lstStyle/>
        <a:p>
          <a:r>
            <a:rPr lang="pl-PL" dirty="0">
              <a:solidFill>
                <a:schemeClr val="bg1"/>
              </a:solidFill>
            </a:rPr>
            <a:t>1.</a:t>
          </a:r>
        </a:p>
      </dgm:t>
    </dgm:pt>
    <dgm:pt modelId="{0A0BD153-7F97-45ED-86A6-024B0C8B641B}" type="parTrans" cxnId="{6CECA5EE-7071-4585-9A0B-FF790391ECDC}">
      <dgm:prSet/>
      <dgm:spPr/>
      <dgm:t>
        <a:bodyPr/>
        <a:lstStyle/>
        <a:p>
          <a:endParaRPr lang="pl-PL"/>
        </a:p>
      </dgm:t>
    </dgm:pt>
    <dgm:pt modelId="{977A5512-FF98-476E-8461-CEFAC2FE6499}" type="sibTrans" cxnId="{6CECA5EE-7071-4585-9A0B-FF790391ECDC}">
      <dgm:prSet/>
      <dgm:spPr/>
      <dgm:t>
        <a:bodyPr/>
        <a:lstStyle/>
        <a:p>
          <a:endParaRPr lang="pl-PL"/>
        </a:p>
      </dgm:t>
    </dgm:pt>
    <dgm:pt modelId="{9DB0BA73-483B-4292-9894-0F7E06A18893}">
      <dgm:prSet phldrT="[Tekst]"/>
      <dgm:spPr/>
      <dgm:t>
        <a:bodyPr/>
        <a:lstStyle/>
        <a:p>
          <a:r>
            <a:rPr lang="pl-PL" b="0" dirty="0">
              <a:solidFill>
                <a:schemeClr val="tx2"/>
              </a:solidFill>
              <a:latin typeface="+mj-lt"/>
            </a:rPr>
            <a:t>organy lub podmioty </a:t>
          </a:r>
          <a:r>
            <a:rPr lang="pl-PL" b="1" dirty="0">
              <a:solidFill>
                <a:schemeClr val="tx2"/>
              </a:solidFill>
              <a:latin typeface="+mj-lt"/>
            </a:rPr>
            <a:t>publiczne                                         </a:t>
          </a:r>
          <a:r>
            <a:rPr lang="pl-PL" b="0" dirty="0">
              <a:solidFill>
                <a:schemeClr val="tx2"/>
              </a:solidFill>
              <a:latin typeface="+mj-lt"/>
            </a:rPr>
            <a:t>(z wyłączeniem sądów w zakresie sprawowania wymiaru sprawiedliwości)</a:t>
          </a:r>
          <a:endParaRPr lang="pl-PL" dirty="0">
            <a:solidFill>
              <a:schemeClr val="tx2"/>
            </a:solidFill>
          </a:endParaRPr>
        </a:p>
      </dgm:t>
    </dgm:pt>
    <dgm:pt modelId="{31AB5A59-E8BE-4413-A983-9148684D7EEB}" type="parTrans" cxnId="{3D79BF62-48EB-444D-AFFE-6BCE496F01FF}">
      <dgm:prSet/>
      <dgm:spPr/>
      <dgm:t>
        <a:bodyPr/>
        <a:lstStyle/>
        <a:p>
          <a:endParaRPr lang="pl-PL"/>
        </a:p>
      </dgm:t>
    </dgm:pt>
    <dgm:pt modelId="{E345951D-CC34-42A5-BFF1-445762AA603F}" type="sibTrans" cxnId="{3D79BF62-48EB-444D-AFFE-6BCE496F01FF}">
      <dgm:prSet/>
      <dgm:spPr/>
      <dgm:t>
        <a:bodyPr/>
        <a:lstStyle/>
        <a:p>
          <a:endParaRPr lang="pl-PL"/>
        </a:p>
      </dgm:t>
    </dgm:pt>
    <dgm:pt modelId="{9C6FFAA1-C176-4B87-BD24-E46FEB96AC83}">
      <dgm:prSet phldrT="[Tekst]"/>
      <dgm:spPr>
        <a:solidFill>
          <a:schemeClr val="accent6">
            <a:lumMod val="25000"/>
          </a:schemeClr>
        </a:solidFill>
      </dgm:spPr>
      <dgm:t>
        <a:bodyPr/>
        <a:lstStyle/>
        <a:p>
          <a:r>
            <a:rPr lang="pl-PL" dirty="0">
              <a:solidFill>
                <a:schemeClr val="bg1"/>
              </a:solidFill>
            </a:rPr>
            <a:t>2.</a:t>
          </a:r>
        </a:p>
      </dgm:t>
    </dgm:pt>
    <dgm:pt modelId="{64F6D17B-C926-459B-96F9-E34B73E019FD}" type="parTrans" cxnId="{86B29B72-98A8-4E05-8074-D6F963C8B14A}">
      <dgm:prSet/>
      <dgm:spPr/>
      <dgm:t>
        <a:bodyPr/>
        <a:lstStyle/>
        <a:p>
          <a:endParaRPr lang="pl-PL"/>
        </a:p>
      </dgm:t>
    </dgm:pt>
    <dgm:pt modelId="{D9E1CA29-2B12-4E67-8BA1-0953347FFB10}" type="sibTrans" cxnId="{86B29B72-98A8-4E05-8074-D6F963C8B14A}">
      <dgm:prSet/>
      <dgm:spPr/>
      <dgm:t>
        <a:bodyPr/>
        <a:lstStyle/>
        <a:p>
          <a:endParaRPr lang="pl-PL"/>
        </a:p>
      </dgm:t>
    </dgm:pt>
    <dgm:pt modelId="{EE4DCE8A-5CFD-4F31-875C-E50509F6CE3D}">
      <dgm:prSet phldrT="[Tekst]"/>
      <dgm:spPr/>
      <dgm:t>
        <a:bodyPr/>
        <a:lstStyle/>
        <a:p>
          <a:r>
            <a:rPr lang="pl-PL" b="1" dirty="0">
              <a:solidFill>
                <a:schemeClr val="tx2"/>
              </a:solidFill>
              <a:latin typeface="+mj-lt"/>
            </a:rPr>
            <a:t>główna działalność </a:t>
          </a:r>
          <a:r>
            <a:rPr lang="pl-PL" b="0" dirty="0">
              <a:solidFill>
                <a:schemeClr val="tx2"/>
              </a:solidFill>
              <a:latin typeface="+mj-lt"/>
            </a:rPr>
            <a:t>polega na operacjach przetwarzania, które ze względu na swój charakter, zakres lub cele wymagają </a:t>
          </a:r>
          <a:r>
            <a:rPr lang="pl-PL" b="1" dirty="0">
              <a:solidFill>
                <a:schemeClr val="tx2"/>
              </a:solidFill>
              <a:latin typeface="+mj-lt"/>
            </a:rPr>
            <a:t>regularnego                              i systematycznego monitorowania </a:t>
          </a:r>
          <a:r>
            <a:rPr lang="pl-PL" dirty="0">
              <a:solidFill>
                <a:schemeClr val="tx2"/>
              </a:solidFill>
              <a:latin typeface="+mj-lt"/>
            </a:rPr>
            <a:t>osób, na </a:t>
          </a:r>
          <a:r>
            <a:rPr lang="pl-PL" b="1" dirty="0">
              <a:solidFill>
                <a:schemeClr val="tx2"/>
              </a:solidFill>
              <a:latin typeface="+mj-lt"/>
            </a:rPr>
            <a:t>dużą skalę</a:t>
          </a:r>
          <a:endParaRPr lang="pl-PL" b="1" dirty="0">
            <a:solidFill>
              <a:schemeClr val="tx2"/>
            </a:solidFill>
          </a:endParaRPr>
        </a:p>
      </dgm:t>
    </dgm:pt>
    <dgm:pt modelId="{518811CA-43AF-4C70-926F-2B9CE2C4956A}" type="parTrans" cxnId="{20DED47A-5A73-404A-B153-28564E17C7B7}">
      <dgm:prSet/>
      <dgm:spPr/>
      <dgm:t>
        <a:bodyPr/>
        <a:lstStyle/>
        <a:p>
          <a:endParaRPr lang="pl-PL"/>
        </a:p>
      </dgm:t>
    </dgm:pt>
    <dgm:pt modelId="{DB4CF28B-2374-41C0-94F6-C83CD1A4AC39}" type="sibTrans" cxnId="{20DED47A-5A73-404A-B153-28564E17C7B7}">
      <dgm:prSet/>
      <dgm:spPr/>
      <dgm:t>
        <a:bodyPr/>
        <a:lstStyle/>
        <a:p>
          <a:endParaRPr lang="pl-PL"/>
        </a:p>
      </dgm:t>
    </dgm:pt>
    <dgm:pt modelId="{15EA7012-787A-4547-9934-C8566CE51E8E}" type="pres">
      <dgm:prSet presAssocID="{6B63BFE7-4FAE-42E3-B356-0D33A72AC5B2}" presName="linearFlow" presStyleCnt="0">
        <dgm:presLayoutVars>
          <dgm:dir/>
          <dgm:animLvl val="lvl"/>
          <dgm:resizeHandles val="exact"/>
        </dgm:presLayoutVars>
      </dgm:prSet>
      <dgm:spPr/>
      <dgm:t>
        <a:bodyPr/>
        <a:lstStyle/>
        <a:p>
          <a:endParaRPr lang="pl-PL"/>
        </a:p>
      </dgm:t>
    </dgm:pt>
    <dgm:pt modelId="{B181AADC-DF7A-460B-8836-4F5311A6A907}" type="pres">
      <dgm:prSet presAssocID="{2A794B47-38B7-439F-9253-AB4D7A1DECC9}" presName="composite" presStyleCnt="0"/>
      <dgm:spPr/>
    </dgm:pt>
    <dgm:pt modelId="{39733103-33CF-447F-822C-C01E8962AB02}" type="pres">
      <dgm:prSet presAssocID="{2A794B47-38B7-439F-9253-AB4D7A1DECC9}" presName="parentText" presStyleLbl="alignNode1" presStyleIdx="0" presStyleCnt="2">
        <dgm:presLayoutVars>
          <dgm:chMax val="1"/>
          <dgm:bulletEnabled val="1"/>
        </dgm:presLayoutVars>
      </dgm:prSet>
      <dgm:spPr/>
      <dgm:t>
        <a:bodyPr/>
        <a:lstStyle/>
        <a:p>
          <a:endParaRPr lang="pl-PL"/>
        </a:p>
      </dgm:t>
    </dgm:pt>
    <dgm:pt modelId="{4410EDC1-BBF3-4D3C-81A6-2B88BE6225B6}" type="pres">
      <dgm:prSet presAssocID="{2A794B47-38B7-439F-9253-AB4D7A1DECC9}" presName="descendantText" presStyleLbl="alignAcc1" presStyleIdx="0" presStyleCnt="2">
        <dgm:presLayoutVars>
          <dgm:bulletEnabled val="1"/>
        </dgm:presLayoutVars>
      </dgm:prSet>
      <dgm:spPr/>
      <dgm:t>
        <a:bodyPr/>
        <a:lstStyle/>
        <a:p>
          <a:endParaRPr lang="pl-PL"/>
        </a:p>
      </dgm:t>
    </dgm:pt>
    <dgm:pt modelId="{36E34713-0F04-4924-9D1A-D676E736468A}" type="pres">
      <dgm:prSet presAssocID="{977A5512-FF98-476E-8461-CEFAC2FE6499}" presName="sp" presStyleCnt="0"/>
      <dgm:spPr/>
    </dgm:pt>
    <dgm:pt modelId="{8EE84714-9B6F-4319-A2B1-89429CB8D1EC}" type="pres">
      <dgm:prSet presAssocID="{9C6FFAA1-C176-4B87-BD24-E46FEB96AC83}" presName="composite" presStyleCnt="0"/>
      <dgm:spPr/>
    </dgm:pt>
    <dgm:pt modelId="{B6CE159D-B3CB-4BDB-94A2-BD6C659443C0}" type="pres">
      <dgm:prSet presAssocID="{9C6FFAA1-C176-4B87-BD24-E46FEB96AC83}" presName="parentText" presStyleLbl="alignNode1" presStyleIdx="1" presStyleCnt="2">
        <dgm:presLayoutVars>
          <dgm:chMax val="1"/>
          <dgm:bulletEnabled val="1"/>
        </dgm:presLayoutVars>
      </dgm:prSet>
      <dgm:spPr/>
      <dgm:t>
        <a:bodyPr/>
        <a:lstStyle/>
        <a:p>
          <a:endParaRPr lang="pl-PL"/>
        </a:p>
      </dgm:t>
    </dgm:pt>
    <dgm:pt modelId="{34416499-F341-4739-A9BF-4D4095C28E1D}" type="pres">
      <dgm:prSet presAssocID="{9C6FFAA1-C176-4B87-BD24-E46FEB96AC83}" presName="descendantText" presStyleLbl="alignAcc1" presStyleIdx="1" presStyleCnt="2">
        <dgm:presLayoutVars>
          <dgm:bulletEnabled val="1"/>
        </dgm:presLayoutVars>
      </dgm:prSet>
      <dgm:spPr/>
      <dgm:t>
        <a:bodyPr/>
        <a:lstStyle/>
        <a:p>
          <a:endParaRPr lang="pl-PL"/>
        </a:p>
      </dgm:t>
    </dgm:pt>
  </dgm:ptLst>
  <dgm:cxnLst>
    <dgm:cxn modelId="{86B29B72-98A8-4E05-8074-D6F963C8B14A}" srcId="{6B63BFE7-4FAE-42E3-B356-0D33A72AC5B2}" destId="{9C6FFAA1-C176-4B87-BD24-E46FEB96AC83}" srcOrd="1" destOrd="0" parTransId="{64F6D17B-C926-459B-96F9-E34B73E019FD}" sibTransId="{D9E1CA29-2B12-4E67-8BA1-0953347FFB10}"/>
    <dgm:cxn modelId="{20DED47A-5A73-404A-B153-28564E17C7B7}" srcId="{9C6FFAA1-C176-4B87-BD24-E46FEB96AC83}" destId="{EE4DCE8A-5CFD-4F31-875C-E50509F6CE3D}" srcOrd="0" destOrd="0" parTransId="{518811CA-43AF-4C70-926F-2B9CE2C4956A}" sibTransId="{DB4CF28B-2374-41C0-94F6-C83CD1A4AC39}"/>
    <dgm:cxn modelId="{3945EE80-E2A8-4159-AB0A-9A740A30BE75}" type="presOf" srcId="{2A794B47-38B7-439F-9253-AB4D7A1DECC9}" destId="{39733103-33CF-447F-822C-C01E8962AB02}" srcOrd="0" destOrd="0" presId="urn:microsoft.com/office/officeart/2005/8/layout/chevron2"/>
    <dgm:cxn modelId="{07A47DC4-7D7A-4F9F-B840-C805AB983318}" type="presOf" srcId="{9DB0BA73-483B-4292-9894-0F7E06A18893}" destId="{4410EDC1-BBF3-4D3C-81A6-2B88BE6225B6}" srcOrd="0" destOrd="0" presId="urn:microsoft.com/office/officeart/2005/8/layout/chevron2"/>
    <dgm:cxn modelId="{6CECA5EE-7071-4585-9A0B-FF790391ECDC}" srcId="{6B63BFE7-4FAE-42E3-B356-0D33A72AC5B2}" destId="{2A794B47-38B7-439F-9253-AB4D7A1DECC9}" srcOrd="0" destOrd="0" parTransId="{0A0BD153-7F97-45ED-86A6-024B0C8B641B}" sibTransId="{977A5512-FF98-476E-8461-CEFAC2FE6499}"/>
    <dgm:cxn modelId="{3D79BF62-48EB-444D-AFFE-6BCE496F01FF}" srcId="{2A794B47-38B7-439F-9253-AB4D7A1DECC9}" destId="{9DB0BA73-483B-4292-9894-0F7E06A18893}" srcOrd="0" destOrd="0" parTransId="{31AB5A59-E8BE-4413-A983-9148684D7EEB}" sibTransId="{E345951D-CC34-42A5-BFF1-445762AA603F}"/>
    <dgm:cxn modelId="{2167098D-9E13-449B-BA45-31ABA45030D0}" type="presOf" srcId="{9C6FFAA1-C176-4B87-BD24-E46FEB96AC83}" destId="{B6CE159D-B3CB-4BDB-94A2-BD6C659443C0}" srcOrd="0" destOrd="0" presId="urn:microsoft.com/office/officeart/2005/8/layout/chevron2"/>
    <dgm:cxn modelId="{F3BBD7D2-DD60-45BC-BD8A-803C57914FAE}" type="presOf" srcId="{6B63BFE7-4FAE-42E3-B356-0D33A72AC5B2}" destId="{15EA7012-787A-4547-9934-C8566CE51E8E}" srcOrd="0" destOrd="0" presId="urn:microsoft.com/office/officeart/2005/8/layout/chevron2"/>
    <dgm:cxn modelId="{7A815F00-6F13-4B3B-8EE3-E25B81518109}" type="presOf" srcId="{EE4DCE8A-5CFD-4F31-875C-E50509F6CE3D}" destId="{34416499-F341-4739-A9BF-4D4095C28E1D}" srcOrd="0" destOrd="0" presId="urn:microsoft.com/office/officeart/2005/8/layout/chevron2"/>
    <dgm:cxn modelId="{3308D927-4AC0-4CD4-970F-4DD2462B019F}" type="presParOf" srcId="{15EA7012-787A-4547-9934-C8566CE51E8E}" destId="{B181AADC-DF7A-460B-8836-4F5311A6A907}" srcOrd="0" destOrd="0" presId="urn:microsoft.com/office/officeart/2005/8/layout/chevron2"/>
    <dgm:cxn modelId="{7CBDBEFF-7294-41CE-A9B8-1096B1CA6B3E}" type="presParOf" srcId="{B181AADC-DF7A-460B-8836-4F5311A6A907}" destId="{39733103-33CF-447F-822C-C01E8962AB02}" srcOrd="0" destOrd="0" presId="urn:microsoft.com/office/officeart/2005/8/layout/chevron2"/>
    <dgm:cxn modelId="{BC8AF831-414E-44FA-AF44-52E31AA6D9B4}" type="presParOf" srcId="{B181AADC-DF7A-460B-8836-4F5311A6A907}" destId="{4410EDC1-BBF3-4D3C-81A6-2B88BE6225B6}" srcOrd="1" destOrd="0" presId="urn:microsoft.com/office/officeart/2005/8/layout/chevron2"/>
    <dgm:cxn modelId="{B02B2506-EC54-4ADC-BB77-F7342C49DDD9}" type="presParOf" srcId="{15EA7012-787A-4547-9934-C8566CE51E8E}" destId="{36E34713-0F04-4924-9D1A-D676E736468A}" srcOrd="1" destOrd="0" presId="urn:microsoft.com/office/officeart/2005/8/layout/chevron2"/>
    <dgm:cxn modelId="{785A8022-6F8A-4F59-9DAD-4E89B3C3D875}" type="presParOf" srcId="{15EA7012-787A-4547-9934-C8566CE51E8E}" destId="{8EE84714-9B6F-4319-A2B1-89429CB8D1EC}" srcOrd="2" destOrd="0" presId="urn:microsoft.com/office/officeart/2005/8/layout/chevron2"/>
    <dgm:cxn modelId="{32D456D3-E490-4DE5-9187-252ECDCDD9EC}" type="presParOf" srcId="{8EE84714-9B6F-4319-A2B1-89429CB8D1EC}" destId="{B6CE159D-B3CB-4BDB-94A2-BD6C659443C0}" srcOrd="0" destOrd="0" presId="urn:microsoft.com/office/officeart/2005/8/layout/chevron2"/>
    <dgm:cxn modelId="{43880779-E6AF-433D-9009-75DFAE1CFF3E}" type="presParOf" srcId="{8EE84714-9B6F-4319-A2B1-89429CB8D1EC}" destId="{34416499-F341-4739-A9BF-4D4095C28E1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B63BFE7-4FAE-42E3-B356-0D33A72AC5B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pl-PL"/>
        </a:p>
      </dgm:t>
    </dgm:pt>
    <dgm:pt modelId="{2A794B47-38B7-439F-9253-AB4D7A1DECC9}">
      <dgm:prSet phldrT="[Tekst]"/>
      <dgm:spPr>
        <a:solidFill>
          <a:schemeClr val="accent6">
            <a:lumMod val="25000"/>
          </a:schemeClr>
        </a:solidFill>
      </dgm:spPr>
      <dgm:t>
        <a:bodyPr/>
        <a:lstStyle/>
        <a:p>
          <a:r>
            <a:rPr lang="pl-PL" dirty="0">
              <a:solidFill>
                <a:schemeClr val="bg1"/>
              </a:solidFill>
            </a:rPr>
            <a:t>3.</a:t>
          </a:r>
        </a:p>
      </dgm:t>
    </dgm:pt>
    <dgm:pt modelId="{0A0BD153-7F97-45ED-86A6-024B0C8B641B}" type="parTrans" cxnId="{6CECA5EE-7071-4585-9A0B-FF790391ECDC}">
      <dgm:prSet/>
      <dgm:spPr/>
      <dgm:t>
        <a:bodyPr/>
        <a:lstStyle/>
        <a:p>
          <a:endParaRPr lang="pl-PL"/>
        </a:p>
      </dgm:t>
    </dgm:pt>
    <dgm:pt modelId="{977A5512-FF98-476E-8461-CEFAC2FE6499}" type="sibTrans" cxnId="{6CECA5EE-7071-4585-9A0B-FF790391ECDC}">
      <dgm:prSet/>
      <dgm:spPr/>
      <dgm:t>
        <a:bodyPr/>
        <a:lstStyle/>
        <a:p>
          <a:endParaRPr lang="pl-PL"/>
        </a:p>
      </dgm:t>
    </dgm:pt>
    <dgm:pt modelId="{9C6FFAA1-C176-4B87-BD24-E46FEB96AC83}">
      <dgm:prSet phldrT="[Tekst]"/>
      <dgm:spPr>
        <a:solidFill>
          <a:schemeClr val="accent6">
            <a:lumMod val="25000"/>
          </a:schemeClr>
        </a:solidFill>
      </dgm:spPr>
      <dgm:t>
        <a:bodyPr/>
        <a:lstStyle/>
        <a:p>
          <a:r>
            <a:rPr lang="pl-PL" dirty="0">
              <a:solidFill>
                <a:schemeClr val="bg1"/>
              </a:solidFill>
            </a:rPr>
            <a:t>4.</a:t>
          </a:r>
        </a:p>
      </dgm:t>
    </dgm:pt>
    <dgm:pt modelId="{64F6D17B-C926-459B-96F9-E34B73E019FD}" type="parTrans" cxnId="{86B29B72-98A8-4E05-8074-D6F963C8B14A}">
      <dgm:prSet/>
      <dgm:spPr/>
      <dgm:t>
        <a:bodyPr/>
        <a:lstStyle/>
        <a:p>
          <a:endParaRPr lang="pl-PL"/>
        </a:p>
      </dgm:t>
    </dgm:pt>
    <dgm:pt modelId="{D9E1CA29-2B12-4E67-8BA1-0953347FFB10}" type="sibTrans" cxnId="{86B29B72-98A8-4E05-8074-D6F963C8B14A}">
      <dgm:prSet/>
      <dgm:spPr/>
      <dgm:t>
        <a:bodyPr/>
        <a:lstStyle/>
        <a:p>
          <a:endParaRPr lang="pl-PL"/>
        </a:p>
      </dgm:t>
    </dgm:pt>
    <dgm:pt modelId="{9F2B180C-9477-4DBA-9010-8DB8CC085DDC}">
      <dgm:prSet/>
      <dgm:spPr/>
      <dgm:t>
        <a:bodyPr/>
        <a:lstStyle/>
        <a:p>
          <a:r>
            <a:rPr lang="pl-PL" b="0" dirty="0">
              <a:solidFill>
                <a:schemeClr val="tx2"/>
              </a:solidFill>
              <a:latin typeface="+mj-lt"/>
            </a:rPr>
            <a:t>przetwarzanie na </a:t>
          </a:r>
          <a:r>
            <a:rPr lang="pl-PL" b="1" dirty="0">
              <a:solidFill>
                <a:schemeClr val="tx2"/>
              </a:solidFill>
              <a:latin typeface="+mj-lt"/>
            </a:rPr>
            <a:t>dużą skalę </a:t>
          </a:r>
          <a:r>
            <a:rPr lang="pl-PL" dirty="0">
              <a:solidFill>
                <a:schemeClr val="tx2"/>
              </a:solidFill>
              <a:latin typeface="+mj-lt"/>
            </a:rPr>
            <a:t>danych o </a:t>
          </a:r>
          <a:r>
            <a:rPr lang="pl-PL" b="1" dirty="0">
              <a:solidFill>
                <a:schemeClr val="tx2"/>
              </a:solidFill>
              <a:latin typeface="+mj-lt"/>
            </a:rPr>
            <a:t>szczególnym charakterze </a:t>
          </a:r>
          <a:r>
            <a:rPr lang="pl-PL" b="0" dirty="0">
              <a:solidFill>
                <a:schemeClr val="tx2"/>
              </a:solidFill>
              <a:latin typeface="+mj-lt"/>
            </a:rPr>
            <a:t>(art. 9 ust. 1) oraz danych dot. </a:t>
          </a:r>
          <a:r>
            <a:rPr lang="pl-PL" b="1" dirty="0">
              <a:solidFill>
                <a:schemeClr val="tx2"/>
              </a:solidFill>
              <a:latin typeface="+mj-lt"/>
            </a:rPr>
            <a:t>wyroków skazujących lub naruszeń prawa </a:t>
          </a:r>
          <a:r>
            <a:rPr lang="pl-PL" b="0" dirty="0">
              <a:solidFill>
                <a:schemeClr val="tx2"/>
              </a:solidFill>
              <a:latin typeface="+mj-lt"/>
            </a:rPr>
            <a:t>(art. 10 RODO)</a:t>
          </a:r>
          <a:endParaRPr lang="pl-PL" dirty="0"/>
        </a:p>
      </dgm:t>
    </dgm:pt>
    <dgm:pt modelId="{529F11D7-1A94-483D-92E7-094F0261E1B1}" type="parTrans" cxnId="{17B4794B-1D23-45C4-926A-B7C9C6CAA3AE}">
      <dgm:prSet/>
      <dgm:spPr/>
      <dgm:t>
        <a:bodyPr/>
        <a:lstStyle/>
        <a:p>
          <a:endParaRPr lang="pl-PL"/>
        </a:p>
      </dgm:t>
    </dgm:pt>
    <dgm:pt modelId="{EC29CA64-E256-49FB-84CD-6B3BA9EE17A6}" type="sibTrans" cxnId="{17B4794B-1D23-45C4-926A-B7C9C6CAA3AE}">
      <dgm:prSet/>
      <dgm:spPr/>
      <dgm:t>
        <a:bodyPr/>
        <a:lstStyle/>
        <a:p>
          <a:endParaRPr lang="pl-PL"/>
        </a:p>
      </dgm:t>
    </dgm:pt>
    <dgm:pt modelId="{00F017ED-A8AD-47B5-BBDF-BC781738BAC5}">
      <dgm:prSet/>
      <dgm:spPr/>
      <dgm:t>
        <a:bodyPr/>
        <a:lstStyle/>
        <a:p>
          <a:r>
            <a:rPr lang="pl-PL" b="0" dirty="0">
              <a:solidFill>
                <a:schemeClr val="tx2"/>
              </a:solidFill>
              <a:latin typeface="+mj-lt"/>
            </a:rPr>
            <a:t>wymaga tego </a:t>
          </a:r>
          <a:r>
            <a:rPr lang="pl-PL" b="1" dirty="0">
              <a:solidFill>
                <a:schemeClr val="tx2"/>
              </a:solidFill>
              <a:latin typeface="+mj-lt"/>
            </a:rPr>
            <a:t>prawo</a:t>
          </a:r>
          <a:r>
            <a:rPr lang="pl-PL" b="0" dirty="0">
              <a:solidFill>
                <a:schemeClr val="tx2"/>
              </a:solidFill>
              <a:latin typeface="+mj-lt"/>
            </a:rPr>
            <a:t> Unijne lub </a:t>
          </a:r>
          <a:r>
            <a:rPr lang="pl-PL" dirty="0">
              <a:solidFill>
                <a:schemeClr val="tx2"/>
              </a:solidFill>
              <a:latin typeface="+mj-lt"/>
            </a:rPr>
            <a:t>prawo państwa członkowskiego </a:t>
          </a:r>
          <a:endParaRPr lang="pl-PL" dirty="0">
            <a:solidFill>
              <a:schemeClr val="tx2"/>
            </a:solidFill>
          </a:endParaRPr>
        </a:p>
      </dgm:t>
    </dgm:pt>
    <dgm:pt modelId="{0F38E685-556F-44E6-9CA4-964085D2CCDC}" type="parTrans" cxnId="{C585B92B-F2FA-4068-BE28-C4793C6F69E0}">
      <dgm:prSet/>
      <dgm:spPr/>
      <dgm:t>
        <a:bodyPr/>
        <a:lstStyle/>
        <a:p>
          <a:endParaRPr lang="pl-PL"/>
        </a:p>
      </dgm:t>
    </dgm:pt>
    <dgm:pt modelId="{1986A78D-484A-4D3E-887A-895BED9D6579}" type="sibTrans" cxnId="{C585B92B-F2FA-4068-BE28-C4793C6F69E0}">
      <dgm:prSet/>
      <dgm:spPr/>
      <dgm:t>
        <a:bodyPr/>
        <a:lstStyle/>
        <a:p>
          <a:endParaRPr lang="pl-PL"/>
        </a:p>
      </dgm:t>
    </dgm:pt>
    <dgm:pt modelId="{15EA7012-787A-4547-9934-C8566CE51E8E}" type="pres">
      <dgm:prSet presAssocID="{6B63BFE7-4FAE-42E3-B356-0D33A72AC5B2}" presName="linearFlow" presStyleCnt="0">
        <dgm:presLayoutVars>
          <dgm:dir/>
          <dgm:animLvl val="lvl"/>
          <dgm:resizeHandles val="exact"/>
        </dgm:presLayoutVars>
      </dgm:prSet>
      <dgm:spPr/>
      <dgm:t>
        <a:bodyPr/>
        <a:lstStyle/>
        <a:p>
          <a:endParaRPr lang="pl-PL"/>
        </a:p>
      </dgm:t>
    </dgm:pt>
    <dgm:pt modelId="{B181AADC-DF7A-460B-8836-4F5311A6A907}" type="pres">
      <dgm:prSet presAssocID="{2A794B47-38B7-439F-9253-AB4D7A1DECC9}" presName="composite" presStyleCnt="0"/>
      <dgm:spPr/>
    </dgm:pt>
    <dgm:pt modelId="{39733103-33CF-447F-822C-C01E8962AB02}" type="pres">
      <dgm:prSet presAssocID="{2A794B47-38B7-439F-9253-AB4D7A1DECC9}" presName="parentText" presStyleLbl="alignNode1" presStyleIdx="0" presStyleCnt="2">
        <dgm:presLayoutVars>
          <dgm:chMax val="1"/>
          <dgm:bulletEnabled val="1"/>
        </dgm:presLayoutVars>
      </dgm:prSet>
      <dgm:spPr/>
      <dgm:t>
        <a:bodyPr/>
        <a:lstStyle/>
        <a:p>
          <a:endParaRPr lang="pl-PL"/>
        </a:p>
      </dgm:t>
    </dgm:pt>
    <dgm:pt modelId="{4410EDC1-BBF3-4D3C-81A6-2B88BE6225B6}" type="pres">
      <dgm:prSet presAssocID="{2A794B47-38B7-439F-9253-AB4D7A1DECC9}" presName="descendantText" presStyleLbl="alignAcc1" presStyleIdx="0" presStyleCnt="2">
        <dgm:presLayoutVars>
          <dgm:bulletEnabled val="1"/>
        </dgm:presLayoutVars>
      </dgm:prSet>
      <dgm:spPr/>
      <dgm:t>
        <a:bodyPr/>
        <a:lstStyle/>
        <a:p>
          <a:endParaRPr lang="pl-PL"/>
        </a:p>
      </dgm:t>
    </dgm:pt>
    <dgm:pt modelId="{36E34713-0F04-4924-9D1A-D676E736468A}" type="pres">
      <dgm:prSet presAssocID="{977A5512-FF98-476E-8461-CEFAC2FE6499}" presName="sp" presStyleCnt="0"/>
      <dgm:spPr/>
    </dgm:pt>
    <dgm:pt modelId="{8EE84714-9B6F-4319-A2B1-89429CB8D1EC}" type="pres">
      <dgm:prSet presAssocID="{9C6FFAA1-C176-4B87-BD24-E46FEB96AC83}" presName="composite" presStyleCnt="0"/>
      <dgm:spPr/>
    </dgm:pt>
    <dgm:pt modelId="{B6CE159D-B3CB-4BDB-94A2-BD6C659443C0}" type="pres">
      <dgm:prSet presAssocID="{9C6FFAA1-C176-4B87-BD24-E46FEB96AC83}" presName="parentText" presStyleLbl="alignNode1" presStyleIdx="1" presStyleCnt="2">
        <dgm:presLayoutVars>
          <dgm:chMax val="1"/>
          <dgm:bulletEnabled val="1"/>
        </dgm:presLayoutVars>
      </dgm:prSet>
      <dgm:spPr/>
      <dgm:t>
        <a:bodyPr/>
        <a:lstStyle/>
        <a:p>
          <a:endParaRPr lang="pl-PL"/>
        </a:p>
      </dgm:t>
    </dgm:pt>
    <dgm:pt modelId="{34416499-F341-4739-A9BF-4D4095C28E1D}" type="pres">
      <dgm:prSet presAssocID="{9C6FFAA1-C176-4B87-BD24-E46FEB96AC83}" presName="descendantText" presStyleLbl="alignAcc1" presStyleIdx="1" presStyleCnt="2">
        <dgm:presLayoutVars>
          <dgm:bulletEnabled val="1"/>
        </dgm:presLayoutVars>
      </dgm:prSet>
      <dgm:spPr/>
      <dgm:t>
        <a:bodyPr/>
        <a:lstStyle/>
        <a:p>
          <a:endParaRPr lang="pl-PL"/>
        </a:p>
      </dgm:t>
    </dgm:pt>
  </dgm:ptLst>
  <dgm:cxnLst>
    <dgm:cxn modelId="{66A9580F-CB09-4BE0-9080-1FE45481F519}" type="presOf" srcId="{00F017ED-A8AD-47B5-BBDF-BC781738BAC5}" destId="{34416499-F341-4739-A9BF-4D4095C28E1D}" srcOrd="0" destOrd="0" presId="urn:microsoft.com/office/officeart/2005/8/layout/chevron2"/>
    <dgm:cxn modelId="{2629F319-57A8-4E95-A769-1314963F6568}" type="presOf" srcId="{6B63BFE7-4FAE-42E3-B356-0D33A72AC5B2}" destId="{15EA7012-787A-4547-9934-C8566CE51E8E}" srcOrd="0" destOrd="0" presId="urn:microsoft.com/office/officeart/2005/8/layout/chevron2"/>
    <dgm:cxn modelId="{86B29B72-98A8-4E05-8074-D6F963C8B14A}" srcId="{6B63BFE7-4FAE-42E3-B356-0D33A72AC5B2}" destId="{9C6FFAA1-C176-4B87-BD24-E46FEB96AC83}" srcOrd="1" destOrd="0" parTransId="{64F6D17B-C926-459B-96F9-E34B73E019FD}" sibTransId="{D9E1CA29-2B12-4E67-8BA1-0953347FFB10}"/>
    <dgm:cxn modelId="{C585B92B-F2FA-4068-BE28-C4793C6F69E0}" srcId="{9C6FFAA1-C176-4B87-BD24-E46FEB96AC83}" destId="{00F017ED-A8AD-47B5-BBDF-BC781738BAC5}" srcOrd="0" destOrd="0" parTransId="{0F38E685-556F-44E6-9CA4-964085D2CCDC}" sibTransId="{1986A78D-484A-4D3E-887A-895BED9D6579}"/>
    <dgm:cxn modelId="{D84E797B-C179-406A-B525-C4EEB37B3623}" type="presOf" srcId="{9C6FFAA1-C176-4B87-BD24-E46FEB96AC83}" destId="{B6CE159D-B3CB-4BDB-94A2-BD6C659443C0}" srcOrd="0" destOrd="0" presId="urn:microsoft.com/office/officeart/2005/8/layout/chevron2"/>
    <dgm:cxn modelId="{87838BD3-D65F-4EDB-9A48-7943DFAA6748}" type="presOf" srcId="{9F2B180C-9477-4DBA-9010-8DB8CC085DDC}" destId="{4410EDC1-BBF3-4D3C-81A6-2B88BE6225B6}" srcOrd="0" destOrd="0" presId="urn:microsoft.com/office/officeart/2005/8/layout/chevron2"/>
    <dgm:cxn modelId="{17B4794B-1D23-45C4-926A-B7C9C6CAA3AE}" srcId="{2A794B47-38B7-439F-9253-AB4D7A1DECC9}" destId="{9F2B180C-9477-4DBA-9010-8DB8CC085DDC}" srcOrd="0" destOrd="0" parTransId="{529F11D7-1A94-483D-92E7-094F0261E1B1}" sibTransId="{EC29CA64-E256-49FB-84CD-6B3BA9EE17A6}"/>
    <dgm:cxn modelId="{6CECA5EE-7071-4585-9A0B-FF790391ECDC}" srcId="{6B63BFE7-4FAE-42E3-B356-0D33A72AC5B2}" destId="{2A794B47-38B7-439F-9253-AB4D7A1DECC9}" srcOrd="0" destOrd="0" parTransId="{0A0BD153-7F97-45ED-86A6-024B0C8B641B}" sibTransId="{977A5512-FF98-476E-8461-CEFAC2FE6499}"/>
    <dgm:cxn modelId="{37237EF3-03A6-49E4-9AFA-BA78A9AE8B01}" type="presOf" srcId="{2A794B47-38B7-439F-9253-AB4D7A1DECC9}" destId="{39733103-33CF-447F-822C-C01E8962AB02}" srcOrd="0" destOrd="0" presId="urn:microsoft.com/office/officeart/2005/8/layout/chevron2"/>
    <dgm:cxn modelId="{F47C23E1-CFE0-4776-B92A-CF5CA7095D97}" type="presParOf" srcId="{15EA7012-787A-4547-9934-C8566CE51E8E}" destId="{B181AADC-DF7A-460B-8836-4F5311A6A907}" srcOrd="0" destOrd="0" presId="urn:microsoft.com/office/officeart/2005/8/layout/chevron2"/>
    <dgm:cxn modelId="{538C8911-CFC8-4058-97E8-3CB71A255672}" type="presParOf" srcId="{B181AADC-DF7A-460B-8836-4F5311A6A907}" destId="{39733103-33CF-447F-822C-C01E8962AB02}" srcOrd="0" destOrd="0" presId="urn:microsoft.com/office/officeart/2005/8/layout/chevron2"/>
    <dgm:cxn modelId="{A5EDDBF2-AB78-40E5-BB78-888AE6CEFD4F}" type="presParOf" srcId="{B181AADC-DF7A-460B-8836-4F5311A6A907}" destId="{4410EDC1-BBF3-4D3C-81A6-2B88BE6225B6}" srcOrd="1" destOrd="0" presId="urn:microsoft.com/office/officeart/2005/8/layout/chevron2"/>
    <dgm:cxn modelId="{DDC9EF18-6F9D-4A1F-A616-92583281715B}" type="presParOf" srcId="{15EA7012-787A-4547-9934-C8566CE51E8E}" destId="{36E34713-0F04-4924-9D1A-D676E736468A}" srcOrd="1" destOrd="0" presId="urn:microsoft.com/office/officeart/2005/8/layout/chevron2"/>
    <dgm:cxn modelId="{AD738D64-61AA-4039-B602-9E0FD0680E4F}" type="presParOf" srcId="{15EA7012-787A-4547-9934-C8566CE51E8E}" destId="{8EE84714-9B6F-4319-A2B1-89429CB8D1EC}" srcOrd="2" destOrd="0" presId="urn:microsoft.com/office/officeart/2005/8/layout/chevron2"/>
    <dgm:cxn modelId="{3B739B10-E623-43A6-ACC8-E73C8A95D1AA}" type="presParOf" srcId="{8EE84714-9B6F-4319-A2B1-89429CB8D1EC}" destId="{B6CE159D-B3CB-4BDB-94A2-BD6C659443C0}" srcOrd="0" destOrd="0" presId="urn:microsoft.com/office/officeart/2005/8/layout/chevron2"/>
    <dgm:cxn modelId="{9CD3EB72-4DD2-4199-B493-F08303D9E8CC}" type="presParOf" srcId="{8EE84714-9B6F-4319-A2B1-89429CB8D1EC}" destId="{34416499-F341-4739-A9BF-4D4095C28E1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F0C38DA-8055-41B0-8F5D-BE14423153B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0FB87542-5046-440B-8ECA-58C8E450984F}">
      <dgm:prSet phldrT="[Tekst]" custT="1"/>
      <dgm:spPr/>
      <dgm:t>
        <a:bodyPr/>
        <a:lstStyle/>
        <a:p>
          <a:r>
            <a:rPr lang="pl-PL" sz="1800" b="1" dirty="0">
              <a:solidFill>
                <a:srgbClr val="1F497D"/>
              </a:solidFill>
              <a:latin typeface="Open sans light"/>
              <a:cs typeface="+mn-cs"/>
            </a:rPr>
            <a:t>informowanie </a:t>
          </a:r>
          <a:r>
            <a:rPr lang="pl-PL" sz="1800" b="0" dirty="0">
              <a:solidFill>
                <a:srgbClr val="1F497D"/>
              </a:solidFill>
              <a:latin typeface="Open sans light"/>
              <a:cs typeface="+mn-cs"/>
            </a:rPr>
            <a:t>AD, podmiotu przetwarzającego oraz pracowników,              którzy przetwarzają dane osobowe, </a:t>
          </a:r>
          <a:r>
            <a:rPr lang="pl-PL" sz="1800" b="1" dirty="0">
              <a:solidFill>
                <a:srgbClr val="1F497D"/>
              </a:solidFill>
              <a:latin typeface="Open sans light"/>
              <a:cs typeface="+mn-cs"/>
            </a:rPr>
            <a:t>o obowiązkach </a:t>
          </a:r>
          <a:r>
            <a:rPr lang="pl-PL" sz="1800" b="0" dirty="0">
              <a:solidFill>
                <a:srgbClr val="1F497D"/>
              </a:solidFill>
              <a:latin typeface="Open sans light"/>
              <a:cs typeface="+mn-cs"/>
            </a:rPr>
            <a:t>spoczywających                   na nich na mocy RODO i </a:t>
          </a:r>
          <a:r>
            <a:rPr lang="pl-PL" sz="1800" b="1" dirty="0">
              <a:solidFill>
                <a:srgbClr val="1F497D"/>
              </a:solidFill>
              <a:latin typeface="Open sans light"/>
              <a:cs typeface="+mn-cs"/>
            </a:rPr>
            <a:t>doradzanie</a:t>
          </a:r>
          <a:r>
            <a:rPr lang="pl-PL" sz="1800" b="0" dirty="0">
              <a:solidFill>
                <a:srgbClr val="1F497D"/>
              </a:solidFill>
              <a:latin typeface="Open sans light"/>
              <a:cs typeface="+mn-cs"/>
            </a:rPr>
            <a:t> im w tej sprawie</a:t>
          </a:r>
          <a:endParaRPr lang="pl-PL" sz="1800" dirty="0"/>
        </a:p>
      </dgm:t>
    </dgm:pt>
    <dgm:pt modelId="{63902977-53D7-461F-8911-603FEABBF447}" type="parTrans" cxnId="{87B94017-7265-4720-8257-1186A4619213}">
      <dgm:prSet/>
      <dgm:spPr/>
      <dgm:t>
        <a:bodyPr/>
        <a:lstStyle/>
        <a:p>
          <a:endParaRPr lang="pl-PL"/>
        </a:p>
      </dgm:t>
    </dgm:pt>
    <dgm:pt modelId="{DE026B9E-6DE9-4493-A777-2EC60F2B89CE}" type="sibTrans" cxnId="{87B94017-7265-4720-8257-1186A4619213}">
      <dgm:prSet/>
      <dgm:spPr/>
      <dgm:t>
        <a:bodyPr/>
        <a:lstStyle/>
        <a:p>
          <a:endParaRPr lang="pl-PL"/>
        </a:p>
      </dgm:t>
    </dgm:pt>
    <dgm:pt modelId="{7757000E-42E4-4DFA-996B-C1C9AB4C3821}">
      <dgm:prSet phldrT="[Tekst]" custT="1"/>
      <dgm:spPr/>
      <dgm:t>
        <a:bodyPr/>
        <a:lstStyle/>
        <a:p>
          <a:r>
            <a:rPr lang="pl-PL" sz="1800" b="1" dirty="0">
              <a:solidFill>
                <a:srgbClr val="1F497D"/>
              </a:solidFill>
              <a:latin typeface="Open sans light"/>
              <a:cs typeface="+mn-cs"/>
            </a:rPr>
            <a:t>monitorowanie </a:t>
          </a:r>
          <a:r>
            <a:rPr lang="pl-PL" sz="1800" b="0" dirty="0">
              <a:solidFill>
                <a:srgbClr val="1F497D"/>
              </a:solidFill>
              <a:latin typeface="Open sans light"/>
              <a:cs typeface="+mn-cs"/>
            </a:rPr>
            <a:t>przestrzegania RODO, polityk administratora                                    lub podmiotu przetwarzającego w dziedzinie ochrony danych osobowych, w tym podział obowiązków, </a:t>
          </a:r>
          <a:r>
            <a:rPr lang="pl-PL" sz="1800" b="1" dirty="0">
              <a:solidFill>
                <a:srgbClr val="1F497D"/>
              </a:solidFill>
              <a:latin typeface="Open sans light"/>
              <a:cs typeface="+mn-cs"/>
            </a:rPr>
            <a:t>działania zwiększające świadomość, szkolenia </a:t>
          </a:r>
          <a:r>
            <a:rPr lang="pl-PL" sz="1800" b="0" dirty="0">
              <a:solidFill>
                <a:srgbClr val="1F497D"/>
              </a:solidFill>
              <a:latin typeface="Open sans light"/>
              <a:cs typeface="+mn-cs"/>
            </a:rPr>
            <a:t>personelu uczestniczącego w operacjach przetwarzania                      oraz powiązane z tym </a:t>
          </a:r>
          <a:r>
            <a:rPr lang="pl-PL" sz="1800" b="1" dirty="0">
              <a:solidFill>
                <a:srgbClr val="1F497D"/>
              </a:solidFill>
              <a:latin typeface="Open sans light"/>
              <a:cs typeface="+mn-cs"/>
            </a:rPr>
            <a:t>audyty</a:t>
          </a:r>
          <a:endParaRPr lang="pl-PL" sz="1800" b="1" dirty="0"/>
        </a:p>
      </dgm:t>
    </dgm:pt>
    <dgm:pt modelId="{444EF0FA-D230-4FBB-BBFA-7B5625B50C10}" type="parTrans" cxnId="{95367294-E342-48F2-987C-72F1B09FC9E6}">
      <dgm:prSet/>
      <dgm:spPr/>
      <dgm:t>
        <a:bodyPr/>
        <a:lstStyle/>
        <a:p>
          <a:endParaRPr lang="pl-PL"/>
        </a:p>
      </dgm:t>
    </dgm:pt>
    <dgm:pt modelId="{AA3A9EF0-6C59-4001-951D-A7B53BC50703}" type="sibTrans" cxnId="{95367294-E342-48F2-987C-72F1B09FC9E6}">
      <dgm:prSet/>
      <dgm:spPr/>
      <dgm:t>
        <a:bodyPr/>
        <a:lstStyle/>
        <a:p>
          <a:endParaRPr lang="pl-PL"/>
        </a:p>
      </dgm:t>
    </dgm:pt>
    <dgm:pt modelId="{0FB69491-8F40-45A7-9853-CB014EF35DEC}" type="pres">
      <dgm:prSet presAssocID="{EF0C38DA-8055-41B0-8F5D-BE14423153BC}" presName="linear" presStyleCnt="0">
        <dgm:presLayoutVars>
          <dgm:dir/>
          <dgm:animLvl val="lvl"/>
          <dgm:resizeHandles val="exact"/>
        </dgm:presLayoutVars>
      </dgm:prSet>
      <dgm:spPr/>
      <dgm:t>
        <a:bodyPr/>
        <a:lstStyle/>
        <a:p>
          <a:endParaRPr lang="pl-PL"/>
        </a:p>
      </dgm:t>
    </dgm:pt>
    <dgm:pt modelId="{C1ACAF39-0F31-44F5-9EAC-5D7559503AE4}" type="pres">
      <dgm:prSet presAssocID="{0FB87542-5046-440B-8ECA-58C8E450984F}" presName="parentLin" presStyleCnt="0"/>
      <dgm:spPr/>
    </dgm:pt>
    <dgm:pt modelId="{0E2CBB79-2370-43A0-B109-91C8DAF652B0}" type="pres">
      <dgm:prSet presAssocID="{0FB87542-5046-440B-8ECA-58C8E450984F}" presName="parentLeftMargin" presStyleLbl="node1" presStyleIdx="0" presStyleCnt="2"/>
      <dgm:spPr/>
      <dgm:t>
        <a:bodyPr/>
        <a:lstStyle/>
        <a:p>
          <a:endParaRPr lang="pl-PL"/>
        </a:p>
      </dgm:t>
    </dgm:pt>
    <dgm:pt modelId="{E1DAED78-69CD-4B26-BBEB-36B2641B36E6}" type="pres">
      <dgm:prSet presAssocID="{0FB87542-5046-440B-8ECA-58C8E450984F}" presName="parentText" presStyleLbl="node1" presStyleIdx="0" presStyleCnt="2" custScaleX="142997" custScaleY="188706" custLinFactNeighborX="-11652" custLinFactNeighborY="10944">
        <dgm:presLayoutVars>
          <dgm:chMax val="0"/>
          <dgm:bulletEnabled val="1"/>
        </dgm:presLayoutVars>
      </dgm:prSet>
      <dgm:spPr/>
      <dgm:t>
        <a:bodyPr/>
        <a:lstStyle/>
        <a:p>
          <a:endParaRPr lang="pl-PL"/>
        </a:p>
      </dgm:t>
    </dgm:pt>
    <dgm:pt modelId="{DAF9EF5E-C84D-4C96-8CE8-9875F8ABBF27}" type="pres">
      <dgm:prSet presAssocID="{0FB87542-5046-440B-8ECA-58C8E450984F}" presName="negativeSpace" presStyleCnt="0"/>
      <dgm:spPr/>
    </dgm:pt>
    <dgm:pt modelId="{A646F305-A4C5-4ADB-A082-3818882ED836}" type="pres">
      <dgm:prSet presAssocID="{0FB87542-5046-440B-8ECA-58C8E450984F}" presName="childText" presStyleLbl="conFgAcc1" presStyleIdx="0" presStyleCnt="2" custLinFactY="-6094" custLinFactNeighborX="840" custLinFactNeighborY="-100000">
        <dgm:presLayoutVars>
          <dgm:bulletEnabled val="1"/>
        </dgm:presLayoutVars>
      </dgm:prSet>
      <dgm:spPr/>
    </dgm:pt>
    <dgm:pt modelId="{EA76D2D3-905F-41CE-B7C9-6EFBBAFFCD28}" type="pres">
      <dgm:prSet presAssocID="{DE026B9E-6DE9-4493-A777-2EC60F2B89CE}" presName="spaceBetweenRectangles" presStyleCnt="0"/>
      <dgm:spPr/>
    </dgm:pt>
    <dgm:pt modelId="{315A0D49-F85F-4EF1-BBBD-FAC49F97F303}" type="pres">
      <dgm:prSet presAssocID="{7757000E-42E4-4DFA-996B-C1C9AB4C3821}" presName="parentLin" presStyleCnt="0"/>
      <dgm:spPr/>
    </dgm:pt>
    <dgm:pt modelId="{4FE93843-5A79-4F96-8C3A-E3D6A4D2B93C}" type="pres">
      <dgm:prSet presAssocID="{7757000E-42E4-4DFA-996B-C1C9AB4C3821}" presName="parentLeftMargin" presStyleLbl="node1" presStyleIdx="0" presStyleCnt="2"/>
      <dgm:spPr/>
      <dgm:t>
        <a:bodyPr/>
        <a:lstStyle/>
        <a:p>
          <a:endParaRPr lang="pl-PL"/>
        </a:p>
      </dgm:t>
    </dgm:pt>
    <dgm:pt modelId="{F55DBB0A-3E21-4604-A6D0-F3E6BDAEDBFA}" type="pres">
      <dgm:prSet presAssocID="{7757000E-42E4-4DFA-996B-C1C9AB4C3821}" presName="parentText" presStyleLbl="node1" presStyleIdx="1" presStyleCnt="2" custScaleX="142617" custScaleY="144452">
        <dgm:presLayoutVars>
          <dgm:chMax val="0"/>
          <dgm:bulletEnabled val="1"/>
        </dgm:presLayoutVars>
      </dgm:prSet>
      <dgm:spPr/>
      <dgm:t>
        <a:bodyPr/>
        <a:lstStyle/>
        <a:p>
          <a:endParaRPr lang="pl-PL"/>
        </a:p>
      </dgm:t>
    </dgm:pt>
    <dgm:pt modelId="{FDC3BF25-119B-45BE-931D-FE8835952D5D}" type="pres">
      <dgm:prSet presAssocID="{7757000E-42E4-4DFA-996B-C1C9AB4C3821}" presName="negativeSpace" presStyleCnt="0"/>
      <dgm:spPr/>
    </dgm:pt>
    <dgm:pt modelId="{F7787296-7816-4BE8-89B3-38C6AC048D03}" type="pres">
      <dgm:prSet presAssocID="{7757000E-42E4-4DFA-996B-C1C9AB4C3821}" presName="childText" presStyleLbl="conFgAcc1" presStyleIdx="1" presStyleCnt="2">
        <dgm:presLayoutVars>
          <dgm:bulletEnabled val="1"/>
        </dgm:presLayoutVars>
      </dgm:prSet>
      <dgm:spPr/>
    </dgm:pt>
  </dgm:ptLst>
  <dgm:cxnLst>
    <dgm:cxn modelId="{5E9F679E-4939-42BD-8137-432CEA119B61}" type="presOf" srcId="{0FB87542-5046-440B-8ECA-58C8E450984F}" destId="{0E2CBB79-2370-43A0-B109-91C8DAF652B0}" srcOrd="0" destOrd="0" presId="urn:microsoft.com/office/officeart/2005/8/layout/list1"/>
    <dgm:cxn modelId="{6919AD6A-9A82-4FFA-9B36-515DEA1FFBF4}" type="presOf" srcId="{7757000E-42E4-4DFA-996B-C1C9AB4C3821}" destId="{4FE93843-5A79-4F96-8C3A-E3D6A4D2B93C}" srcOrd="0" destOrd="0" presId="urn:microsoft.com/office/officeart/2005/8/layout/list1"/>
    <dgm:cxn modelId="{62B4E86D-511C-4EF7-A02B-B03D4B578824}" type="presOf" srcId="{7757000E-42E4-4DFA-996B-C1C9AB4C3821}" destId="{F55DBB0A-3E21-4604-A6D0-F3E6BDAEDBFA}" srcOrd="1" destOrd="0" presId="urn:microsoft.com/office/officeart/2005/8/layout/list1"/>
    <dgm:cxn modelId="{95367294-E342-48F2-987C-72F1B09FC9E6}" srcId="{EF0C38DA-8055-41B0-8F5D-BE14423153BC}" destId="{7757000E-42E4-4DFA-996B-C1C9AB4C3821}" srcOrd="1" destOrd="0" parTransId="{444EF0FA-D230-4FBB-BBFA-7B5625B50C10}" sibTransId="{AA3A9EF0-6C59-4001-951D-A7B53BC50703}"/>
    <dgm:cxn modelId="{EA7747B5-1198-43F0-9EC4-2834F5B943F9}" type="presOf" srcId="{0FB87542-5046-440B-8ECA-58C8E450984F}" destId="{E1DAED78-69CD-4B26-BBEB-36B2641B36E6}" srcOrd="1" destOrd="0" presId="urn:microsoft.com/office/officeart/2005/8/layout/list1"/>
    <dgm:cxn modelId="{87B94017-7265-4720-8257-1186A4619213}" srcId="{EF0C38DA-8055-41B0-8F5D-BE14423153BC}" destId="{0FB87542-5046-440B-8ECA-58C8E450984F}" srcOrd="0" destOrd="0" parTransId="{63902977-53D7-461F-8911-603FEABBF447}" sibTransId="{DE026B9E-6DE9-4493-A777-2EC60F2B89CE}"/>
    <dgm:cxn modelId="{37FEFEE0-01D2-4813-94ED-9471FA0E1589}" type="presOf" srcId="{EF0C38DA-8055-41B0-8F5D-BE14423153BC}" destId="{0FB69491-8F40-45A7-9853-CB014EF35DEC}" srcOrd="0" destOrd="0" presId="urn:microsoft.com/office/officeart/2005/8/layout/list1"/>
    <dgm:cxn modelId="{12F029B9-FB3C-48ED-8DF4-606638323830}" type="presParOf" srcId="{0FB69491-8F40-45A7-9853-CB014EF35DEC}" destId="{C1ACAF39-0F31-44F5-9EAC-5D7559503AE4}" srcOrd="0" destOrd="0" presId="urn:microsoft.com/office/officeart/2005/8/layout/list1"/>
    <dgm:cxn modelId="{E63EBD04-8E55-4A5F-9F02-EB78C6731D98}" type="presParOf" srcId="{C1ACAF39-0F31-44F5-9EAC-5D7559503AE4}" destId="{0E2CBB79-2370-43A0-B109-91C8DAF652B0}" srcOrd="0" destOrd="0" presId="urn:microsoft.com/office/officeart/2005/8/layout/list1"/>
    <dgm:cxn modelId="{07F1CB2A-5331-4AED-9982-131483939468}" type="presParOf" srcId="{C1ACAF39-0F31-44F5-9EAC-5D7559503AE4}" destId="{E1DAED78-69CD-4B26-BBEB-36B2641B36E6}" srcOrd="1" destOrd="0" presId="urn:microsoft.com/office/officeart/2005/8/layout/list1"/>
    <dgm:cxn modelId="{8F5C4A12-5D12-487E-AD12-A9AD8676F835}" type="presParOf" srcId="{0FB69491-8F40-45A7-9853-CB014EF35DEC}" destId="{DAF9EF5E-C84D-4C96-8CE8-9875F8ABBF27}" srcOrd="1" destOrd="0" presId="urn:microsoft.com/office/officeart/2005/8/layout/list1"/>
    <dgm:cxn modelId="{E59FB2B2-81F1-4CEA-AB99-79EDE6833666}" type="presParOf" srcId="{0FB69491-8F40-45A7-9853-CB014EF35DEC}" destId="{A646F305-A4C5-4ADB-A082-3818882ED836}" srcOrd="2" destOrd="0" presId="urn:microsoft.com/office/officeart/2005/8/layout/list1"/>
    <dgm:cxn modelId="{D0129D99-D5DD-4591-A735-29EAC22C3CE1}" type="presParOf" srcId="{0FB69491-8F40-45A7-9853-CB014EF35DEC}" destId="{EA76D2D3-905F-41CE-B7C9-6EFBBAFFCD28}" srcOrd="3" destOrd="0" presId="urn:microsoft.com/office/officeart/2005/8/layout/list1"/>
    <dgm:cxn modelId="{B2589F07-AB3E-4E71-9474-5FE9C45E518A}" type="presParOf" srcId="{0FB69491-8F40-45A7-9853-CB014EF35DEC}" destId="{315A0D49-F85F-4EF1-BBBD-FAC49F97F303}" srcOrd="4" destOrd="0" presId="urn:microsoft.com/office/officeart/2005/8/layout/list1"/>
    <dgm:cxn modelId="{D2CBC379-E1F8-409D-B7A7-1A02D09F8519}" type="presParOf" srcId="{315A0D49-F85F-4EF1-BBBD-FAC49F97F303}" destId="{4FE93843-5A79-4F96-8C3A-E3D6A4D2B93C}" srcOrd="0" destOrd="0" presId="urn:microsoft.com/office/officeart/2005/8/layout/list1"/>
    <dgm:cxn modelId="{A2697639-0AB5-40CA-B840-AEE7049BA7CB}" type="presParOf" srcId="{315A0D49-F85F-4EF1-BBBD-FAC49F97F303}" destId="{F55DBB0A-3E21-4604-A6D0-F3E6BDAEDBFA}" srcOrd="1" destOrd="0" presId="urn:microsoft.com/office/officeart/2005/8/layout/list1"/>
    <dgm:cxn modelId="{DFE5CF30-B1B8-44B8-B3AA-A77BF10B9C2B}" type="presParOf" srcId="{0FB69491-8F40-45A7-9853-CB014EF35DEC}" destId="{FDC3BF25-119B-45BE-931D-FE8835952D5D}" srcOrd="5" destOrd="0" presId="urn:microsoft.com/office/officeart/2005/8/layout/list1"/>
    <dgm:cxn modelId="{2E9C9262-3F78-44E7-93AC-E9C1516C3F41}" type="presParOf" srcId="{0FB69491-8F40-45A7-9853-CB014EF35DEC}" destId="{F7787296-7816-4BE8-89B3-38C6AC048D0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F0C38DA-8055-41B0-8F5D-BE14423153B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9186EE87-8329-491B-8182-3531AAB96BAB}">
      <dgm:prSet custT="1"/>
      <dgm:spPr/>
      <dgm:t>
        <a:bodyPr/>
        <a:lstStyle/>
        <a:p>
          <a:r>
            <a:rPr lang="pl-PL" sz="1800" b="1" dirty="0">
              <a:solidFill>
                <a:schemeClr val="tx2"/>
              </a:solidFill>
              <a:latin typeface="+mn-lt"/>
            </a:rPr>
            <a:t>udzielanie</a:t>
          </a:r>
          <a:r>
            <a:rPr lang="pl-PL" sz="1800" dirty="0">
              <a:solidFill>
                <a:schemeClr val="tx2"/>
              </a:solidFill>
              <a:latin typeface="+mn-lt"/>
            </a:rPr>
            <a:t> na żądanie </a:t>
          </a:r>
          <a:r>
            <a:rPr lang="pl-PL" sz="1800" b="1" dirty="0">
              <a:solidFill>
                <a:schemeClr val="tx2"/>
              </a:solidFill>
              <a:latin typeface="+mn-lt"/>
            </a:rPr>
            <a:t>zaleceń co do oceny skutków </a:t>
          </a:r>
          <a:r>
            <a:rPr lang="pl-PL" sz="1800" dirty="0">
              <a:solidFill>
                <a:schemeClr val="tx2"/>
              </a:solidFill>
              <a:latin typeface="+mn-lt"/>
            </a:rPr>
            <a:t>dla ochrony danych                      oraz monitorowanie jej wykonania zgodnie z art. 35</a:t>
          </a:r>
        </a:p>
      </dgm:t>
    </dgm:pt>
    <dgm:pt modelId="{7BAFC065-6BAA-44A0-A7BD-5EDD6952B9EC}" type="parTrans" cxnId="{6C9D73C5-98F9-4168-9026-8C9592C8F7D6}">
      <dgm:prSet/>
      <dgm:spPr/>
      <dgm:t>
        <a:bodyPr/>
        <a:lstStyle/>
        <a:p>
          <a:endParaRPr lang="pl-PL"/>
        </a:p>
      </dgm:t>
    </dgm:pt>
    <dgm:pt modelId="{14696932-59DC-45B2-A4A5-82C5DC9D0E97}" type="sibTrans" cxnId="{6C9D73C5-98F9-4168-9026-8C9592C8F7D6}">
      <dgm:prSet/>
      <dgm:spPr/>
      <dgm:t>
        <a:bodyPr/>
        <a:lstStyle/>
        <a:p>
          <a:endParaRPr lang="pl-PL"/>
        </a:p>
      </dgm:t>
    </dgm:pt>
    <dgm:pt modelId="{6FC128FE-312B-4BA7-9E4C-6AC1BFB65BC4}">
      <dgm:prSet custT="1"/>
      <dgm:spPr/>
      <dgm:t>
        <a:bodyPr/>
        <a:lstStyle/>
        <a:p>
          <a:r>
            <a:rPr lang="pl-PL" sz="1800" b="1" dirty="0">
              <a:solidFill>
                <a:schemeClr val="tx2"/>
              </a:solidFill>
              <a:latin typeface="+mn-lt"/>
              <a:cs typeface="+mn-cs"/>
            </a:rPr>
            <a:t>współpraca</a:t>
          </a:r>
          <a:r>
            <a:rPr lang="pl-PL" sz="1800" b="0" dirty="0">
              <a:solidFill>
                <a:schemeClr val="tx2"/>
              </a:solidFill>
              <a:latin typeface="+mn-lt"/>
              <a:cs typeface="+mn-cs"/>
            </a:rPr>
            <a:t> z organem nadzorczym</a:t>
          </a:r>
        </a:p>
      </dgm:t>
    </dgm:pt>
    <dgm:pt modelId="{4D9BB1C6-4E4A-4CF2-8303-833BF8D78497}" type="parTrans" cxnId="{B073B0C6-24A4-47B7-B09E-B6B0331C27AF}">
      <dgm:prSet/>
      <dgm:spPr/>
      <dgm:t>
        <a:bodyPr/>
        <a:lstStyle/>
        <a:p>
          <a:endParaRPr lang="pl-PL"/>
        </a:p>
      </dgm:t>
    </dgm:pt>
    <dgm:pt modelId="{5889E75E-C57D-4A01-86B8-2B0EA8DDCE6E}" type="sibTrans" cxnId="{B073B0C6-24A4-47B7-B09E-B6B0331C27AF}">
      <dgm:prSet/>
      <dgm:spPr/>
      <dgm:t>
        <a:bodyPr/>
        <a:lstStyle/>
        <a:p>
          <a:endParaRPr lang="pl-PL"/>
        </a:p>
      </dgm:t>
    </dgm:pt>
    <dgm:pt modelId="{7A3B03FF-2DE3-4633-981B-025313FAD223}">
      <dgm:prSet custT="1"/>
      <dgm:spPr/>
      <dgm:t>
        <a:bodyPr/>
        <a:lstStyle/>
        <a:p>
          <a:r>
            <a:rPr lang="pl-PL" sz="1800" b="0" dirty="0">
              <a:solidFill>
                <a:schemeClr val="tx2"/>
              </a:solidFill>
              <a:latin typeface="+mn-lt"/>
            </a:rPr>
            <a:t>pełnienie </a:t>
          </a:r>
          <a:r>
            <a:rPr lang="pl-PL" sz="1800" b="1" dirty="0">
              <a:solidFill>
                <a:schemeClr val="tx2"/>
              </a:solidFill>
              <a:latin typeface="+mn-lt"/>
            </a:rPr>
            <a:t>funkcji punktu kontaktowego dla organu nadzorczego</a:t>
          </a:r>
        </a:p>
      </dgm:t>
    </dgm:pt>
    <dgm:pt modelId="{DA5FEABA-60E8-477F-BF81-0E0EDB00F6C8}" type="sibTrans" cxnId="{94C2E589-5164-45BB-90AA-05B242EA2E09}">
      <dgm:prSet/>
      <dgm:spPr/>
      <dgm:t>
        <a:bodyPr/>
        <a:lstStyle/>
        <a:p>
          <a:endParaRPr lang="pl-PL"/>
        </a:p>
      </dgm:t>
    </dgm:pt>
    <dgm:pt modelId="{1D51FBB2-79FC-4496-B760-5E26AC245FB5}" type="parTrans" cxnId="{94C2E589-5164-45BB-90AA-05B242EA2E09}">
      <dgm:prSet/>
      <dgm:spPr/>
      <dgm:t>
        <a:bodyPr/>
        <a:lstStyle/>
        <a:p>
          <a:endParaRPr lang="pl-PL"/>
        </a:p>
      </dgm:t>
    </dgm:pt>
    <dgm:pt modelId="{0FB69491-8F40-45A7-9853-CB014EF35DEC}" type="pres">
      <dgm:prSet presAssocID="{EF0C38DA-8055-41B0-8F5D-BE14423153BC}" presName="linear" presStyleCnt="0">
        <dgm:presLayoutVars>
          <dgm:dir/>
          <dgm:animLvl val="lvl"/>
          <dgm:resizeHandles val="exact"/>
        </dgm:presLayoutVars>
      </dgm:prSet>
      <dgm:spPr/>
      <dgm:t>
        <a:bodyPr/>
        <a:lstStyle/>
        <a:p>
          <a:endParaRPr lang="pl-PL"/>
        </a:p>
      </dgm:t>
    </dgm:pt>
    <dgm:pt modelId="{75F96CAC-5EF7-4AA3-97DD-1A1CCB9BFA86}" type="pres">
      <dgm:prSet presAssocID="{9186EE87-8329-491B-8182-3531AAB96BAB}" presName="parentLin" presStyleCnt="0"/>
      <dgm:spPr/>
    </dgm:pt>
    <dgm:pt modelId="{EC464A57-D7BB-4601-A63E-440EE6D26E4D}" type="pres">
      <dgm:prSet presAssocID="{9186EE87-8329-491B-8182-3531AAB96BAB}" presName="parentLeftMargin" presStyleLbl="node1" presStyleIdx="0" presStyleCnt="3"/>
      <dgm:spPr/>
      <dgm:t>
        <a:bodyPr/>
        <a:lstStyle/>
        <a:p>
          <a:endParaRPr lang="pl-PL"/>
        </a:p>
      </dgm:t>
    </dgm:pt>
    <dgm:pt modelId="{3F5DBC55-2A80-4A4E-985A-026889F0C711}" type="pres">
      <dgm:prSet presAssocID="{9186EE87-8329-491B-8182-3531AAB96BAB}" presName="parentText" presStyleLbl="node1" presStyleIdx="0" presStyleCnt="3" custScaleX="136015" custLinFactNeighborX="1137" custLinFactNeighborY="11559">
        <dgm:presLayoutVars>
          <dgm:chMax val="0"/>
          <dgm:bulletEnabled val="1"/>
        </dgm:presLayoutVars>
      </dgm:prSet>
      <dgm:spPr/>
      <dgm:t>
        <a:bodyPr/>
        <a:lstStyle/>
        <a:p>
          <a:endParaRPr lang="pl-PL"/>
        </a:p>
      </dgm:t>
    </dgm:pt>
    <dgm:pt modelId="{286816C3-4B36-4C80-AB64-F5C4134AA05E}" type="pres">
      <dgm:prSet presAssocID="{9186EE87-8329-491B-8182-3531AAB96BAB}" presName="negativeSpace" presStyleCnt="0"/>
      <dgm:spPr/>
    </dgm:pt>
    <dgm:pt modelId="{097E0392-7A2F-472D-B42F-6F0E70E32DAD}" type="pres">
      <dgm:prSet presAssocID="{9186EE87-8329-491B-8182-3531AAB96BAB}" presName="childText" presStyleLbl="conFgAcc1" presStyleIdx="0" presStyleCnt="3" custLinFactNeighborX="840" custLinFactNeighborY="-17541">
        <dgm:presLayoutVars>
          <dgm:bulletEnabled val="1"/>
        </dgm:presLayoutVars>
      </dgm:prSet>
      <dgm:spPr/>
    </dgm:pt>
    <dgm:pt modelId="{61DE07A2-82DC-43C3-88AC-0661214C6DF3}" type="pres">
      <dgm:prSet presAssocID="{14696932-59DC-45B2-A4A5-82C5DC9D0E97}" presName="spaceBetweenRectangles" presStyleCnt="0"/>
      <dgm:spPr/>
    </dgm:pt>
    <dgm:pt modelId="{03089D78-C182-409A-B142-DE363960C1FF}" type="pres">
      <dgm:prSet presAssocID="{6FC128FE-312B-4BA7-9E4C-6AC1BFB65BC4}" presName="parentLin" presStyleCnt="0"/>
      <dgm:spPr/>
    </dgm:pt>
    <dgm:pt modelId="{AFA889C3-5D23-42D0-82F1-6E58CB62C6C7}" type="pres">
      <dgm:prSet presAssocID="{6FC128FE-312B-4BA7-9E4C-6AC1BFB65BC4}" presName="parentLeftMargin" presStyleLbl="node1" presStyleIdx="0" presStyleCnt="3"/>
      <dgm:spPr/>
      <dgm:t>
        <a:bodyPr/>
        <a:lstStyle/>
        <a:p>
          <a:endParaRPr lang="pl-PL"/>
        </a:p>
      </dgm:t>
    </dgm:pt>
    <dgm:pt modelId="{CE6DFDAA-F964-41E3-9840-2C9BAA100B5D}" type="pres">
      <dgm:prSet presAssocID="{6FC128FE-312B-4BA7-9E4C-6AC1BFB65BC4}" presName="parentText" presStyleLbl="node1" presStyleIdx="1" presStyleCnt="3" custScaleX="135190">
        <dgm:presLayoutVars>
          <dgm:chMax val="0"/>
          <dgm:bulletEnabled val="1"/>
        </dgm:presLayoutVars>
      </dgm:prSet>
      <dgm:spPr/>
      <dgm:t>
        <a:bodyPr/>
        <a:lstStyle/>
        <a:p>
          <a:endParaRPr lang="pl-PL"/>
        </a:p>
      </dgm:t>
    </dgm:pt>
    <dgm:pt modelId="{022CF633-6B81-4127-B6FB-A34135FADFE6}" type="pres">
      <dgm:prSet presAssocID="{6FC128FE-312B-4BA7-9E4C-6AC1BFB65BC4}" presName="negativeSpace" presStyleCnt="0"/>
      <dgm:spPr/>
    </dgm:pt>
    <dgm:pt modelId="{8883B4CC-45C2-4673-BA1B-74247D978D8E}" type="pres">
      <dgm:prSet presAssocID="{6FC128FE-312B-4BA7-9E4C-6AC1BFB65BC4}" presName="childText" presStyleLbl="conFgAcc1" presStyleIdx="1" presStyleCnt="3">
        <dgm:presLayoutVars>
          <dgm:bulletEnabled val="1"/>
        </dgm:presLayoutVars>
      </dgm:prSet>
      <dgm:spPr/>
    </dgm:pt>
    <dgm:pt modelId="{38416331-74E6-4E27-B52B-C0C81C93329B}" type="pres">
      <dgm:prSet presAssocID="{5889E75E-C57D-4A01-86B8-2B0EA8DDCE6E}" presName="spaceBetweenRectangles" presStyleCnt="0"/>
      <dgm:spPr/>
    </dgm:pt>
    <dgm:pt modelId="{0F2D395F-51F8-4393-B488-BF72472B3FA6}" type="pres">
      <dgm:prSet presAssocID="{7A3B03FF-2DE3-4633-981B-025313FAD223}" presName="parentLin" presStyleCnt="0"/>
      <dgm:spPr/>
    </dgm:pt>
    <dgm:pt modelId="{9F425BD8-F42D-44BC-904E-5001046F27D3}" type="pres">
      <dgm:prSet presAssocID="{7A3B03FF-2DE3-4633-981B-025313FAD223}" presName="parentLeftMargin" presStyleLbl="node1" presStyleIdx="1" presStyleCnt="3"/>
      <dgm:spPr/>
      <dgm:t>
        <a:bodyPr/>
        <a:lstStyle/>
        <a:p>
          <a:endParaRPr lang="pl-PL"/>
        </a:p>
      </dgm:t>
    </dgm:pt>
    <dgm:pt modelId="{27D166B0-D565-4677-90C1-995FCD714318}" type="pres">
      <dgm:prSet presAssocID="{7A3B03FF-2DE3-4633-981B-025313FAD223}" presName="parentText" presStyleLbl="node1" presStyleIdx="2" presStyleCnt="3" custScaleX="134537" custScaleY="91263" custLinFactNeighborX="17647" custLinFactNeighborY="-2247">
        <dgm:presLayoutVars>
          <dgm:chMax val="0"/>
          <dgm:bulletEnabled val="1"/>
        </dgm:presLayoutVars>
      </dgm:prSet>
      <dgm:spPr/>
      <dgm:t>
        <a:bodyPr/>
        <a:lstStyle/>
        <a:p>
          <a:endParaRPr lang="pl-PL"/>
        </a:p>
      </dgm:t>
    </dgm:pt>
    <dgm:pt modelId="{8FAD1E11-E2DB-4468-83CA-6BE3B3602632}" type="pres">
      <dgm:prSet presAssocID="{7A3B03FF-2DE3-4633-981B-025313FAD223}" presName="negativeSpace" presStyleCnt="0"/>
      <dgm:spPr/>
    </dgm:pt>
    <dgm:pt modelId="{724CCC82-A38D-4A33-B024-ABC45DB1AE61}" type="pres">
      <dgm:prSet presAssocID="{7A3B03FF-2DE3-4633-981B-025313FAD223}" presName="childText" presStyleLbl="conFgAcc1" presStyleIdx="2" presStyleCnt="3">
        <dgm:presLayoutVars>
          <dgm:bulletEnabled val="1"/>
        </dgm:presLayoutVars>
      </dgm:prSet>
      <dgm:spPr/>
    </dgm:pt>
  </dgm:ptLst>
  <dgm:cxnLst>
    <dgm:cxn modelId="{5BA940E3-C6AA-40F9-9A97-B89FDCEAB175}" type="presOf" srcId="{7A3B03FF-2DE3-4633-981B-025313FAD223}" destId="{27D166B0-D565-4677-90C1-995FCD714318}" srcOrd="1" destOrd="0" presId="urn:microsoft.com/office/officeart/2005/8/layout/list1"/>
    <dgm:cxn modelId="{05CB2E83-7047-427C-8055-9C6E0A331688}" type="presOf" srcId="{9186EE87-8329-491B-8182-3531AAB96BAB}" destId="{3F5DBC55-2A80-4A4E-985A-026889F0C711}" srcOrd="1" destOrd="0" presId="urn:microsoft.com/office/officeart/2005/8/layout/list1"/>
    <dgm:cxn modelId="{2896176F-ADB4-4B00-A57A-8ABE8F0D4064}" type="presOf" srcId="{9186EE87-8329-491B-8182-3531AAB96BAB}" destId="{EC464A57-D7BB-4601-A63E-440EE6D26E4D}" srcOrd="0" destOrd="0" presId="urn:microsoft.com/office/officeart/2005/8/layout/list1"/>
    <dgm:cxn modelId="{DE424FB3-0A68-4F8A-B782-61F70E13906F}" type="presOf" srcId="{6FC128FE-312B-4BA7-9E4C-6AC1BFB65BC4}" destId="{CE6DFDAA-F964-41E3-9840-2C9BAA100B5D}" srcOrd="1" destOrd="0" presId="urn:microsoft.com/office/officeart/2005/8/layout/list1"/>
    <dgm:cxn modelId="{6FD8B20E-9381-4C9E-AA4F-97D0CA4A827F}" type="presOf" srcId="{EF0C38DA-8055-41B0-8F5D-BE14423153BC}" destId="{0FB69491-8F40-45A7-9853-CB014EF35DEC}" srcOrd="0" destOrd="0" presId="urn:microsoft.com/office/officeart/2005/8/layout/list1"/>
    <dgm:cxn modelId="{94C2E589-5164-45BB-90AA-05B242EA2E09}" srcId="{EF0C38DA-8055-41B0-8F5D-BE14423153BC}" destId="{7A3B03FF-2DE3-4633-981B-025313FAD223}" srcOrd="2" destOrd="0" parTransId="{1D51FBB2-79FC-4496-B760-5E26AC245FB5}" sibTransId="{DA5FEABA-60E8-477F-BF81-0E0EDB00F6C8}"/>
    <dgm:cxn modelId="{44741013-FA44-4835-A6AA-4BE4789C181E}" type="presOf" srcId="{6FC128FE-312B-4BA7-9E4C-6AC1BFB65BC4}" destId="{AFA889C3-5D23-42D0-82F1-6E58CB62C6C7}" srcOrd="0" destOrd="0" presId="urn:microsoft.com/office/officeart/2005/8/layout/list1"/>
    <dgm:cxn modelId="{6C9D73C5-98F9-4168-9026-8C9592C8F7D6}" srcId="{EF0C38DA-8055-41B0-8F5D-BE14423153BC}" destId="{9186EE87-8329-491B-8182-3531AAB96BAB}" srcOrd="0" destOrd="0" parTransId="{7BAFC065-6BAA-44A0-A7BD-5EDD6952B9EC}" sibTransId="{14696932-59DC-45B2-A4A5-82C5DC9D0E97}"/>
    <dgm:cxn modelId="{3DBE4A9C-BECC-4C83-94E1-DD4D2241802A}" type="presOf" srcId="{7A3B03FF-2DE3-4633-981B-025313FAD223}" destId="{9F425BD8-F42D-44BC-904E-5001046F27D3}" srcOrd="0" destOrd="0" presId="urn:microsoft.com/office/officeart/2005/8/layout/list1"/>
    <dgm:cxn modelId="{B073B0C6-24A4-47B7-B09E-B6B0331C27AF}" srcId="{EF0C38DA-8055-41B0-8F5D-BE14423153BC}" destId="{6FC128FE-312B-4BA7-9E4C-6AC1BFB65BC4}" srcOrd="1" destOrd="0" parTransId="{4D9BB1C6-4E4A-4CF2-8303-833BF8D78497}" sibTransId="{5889E75E-C57D-4A01-86B8-2B0EA8DDCE6E}"/>
    <dgm:cxn modelId="{6D59749A-8E1E-40AF-BA06-1291773BD37A}" type="presParOf" srcId="{0FB69491-8F40-45A7-9853-CB014EF35DEC}" destId="{75F96CAC-5EF7-4AA3-97DD-1A1CCB9BFA86}" srcOrd="0" destOrd="0" presId="urn:microsoft.com/office/officeart/2005/8/layout/list1"/>
    <dgm:cxn modelId="{F07D37F5-D45B-4584-BFB7-AB34E314F914}" type="presParOf" srcId="{75F96CAC-5EF7-4AA3-97DD-1A1CCB9BFA86}" destId="{EC464A57-D7BB-4601-A63E-440EE6D26E4D}" srcOrd="0" destOrd="0" presId="urn:microsoft.com/office/officeart/2005/8/layout/list1"/>
    <dgm:cxn modelId="{7150C948-07D2-40BC-9DBF-222A26012CD4}" type="presParOf" srcId="{75F96CAC-5EF7-4AA3-97DD-1A1CCB9BFA86}" destId="{3F5DBC55-2A80-4A4E-985A-026889F0C711}" srcOrd="1" destOrd="0" presId="urn:microsoft.com/office/officeart/2005/8/layout/list1"/>
    <dgm:cxn modelId="{94F9C1C9-86B8-4E8A-AA71-DA31B1030114}" type="presParOf" srcId="{0FB69491-8F40-45A7-9853-CB014EF35DEC}" destId="{286816C3-4B36-4C80-AB64-F5C4134AA05E}" srcOrd="1" destOrd="0" presId="urn:microsoft.com/office/officeart/2005/8/layout/list1"/>
    <dgm:cxn modelId="{3A078F31-5BD8-4987-B254-4848357BFAF1}" type="presParOf" srcId="{0FB69491-8F40-45A7-9853-CB014EF35DEC}" destId="{097E0392-7A2F-472D-B42F-6F0E70E32DAD}" srcOrd="2" destOrd="0" presId="urn:microsoft.com/office/officeart/2005/8/layout/list1"/>
    <dgm:cxn modelId="{CB621E89-92DD-4D4A-9D2A-27CA31D1437B}" type="presParOf" srcId="{0FB69491-8F40-45A7-9853-CB014EF35DEC}" destId="{61DE07A2-82DC-43C3-88AC-0661214C6DF3}" srcOrd="3" destOrd="0" presId="urn:microsoft.com/office/officeart/2005/8/layout/list1"/>
    <dgm:cxn modelId="{A90B1295-7309-4EE9-A8A9-2719171374DB}" type="presParOf" srcId="{0FB69491-8F40-45A7-9853-CB014EF35DEC}" destId="{03089D78-C182-409A-B142-DE363960C1FF}" srcOrd="4" destOrd="0" presId="urn:microsoft.com/office/officeart/2005/8/layout/list1"/>
    <dgm:cxn modelId="{70257036-1378-455B-89D7-399E5E369439}" type="presParOf" srcId="{03089D78-C182-409A-B142-DE363960C1FF}" destId="{AFA889C3-5D23-42D0-82F1-6E58CB62C6C7}" srcOrd="0" destOrd="0" presId="urn:microsoft.com/office/officeart/2005/8/layout/list1"/>
    <dgm:cxn modelId="{36F4A5F3-023D-4F61-A36D-D258C96F4B84}" type="presParOf" srcId="{03089D78-C182-409A-B142-DE363960C1FF}" destId="{CE6DFDAA-F964-41E3-9840-2C9BAA100B5D}" srcOrd="1" destOrd="0" presId="urn:microsoft.com/office/officeart/2005/8/layout/list1"/>
    <dgm:cxn modelId="{599BC54B-A557-4CFB-8E0F-C56D479DB53D}" type="presParOf" srcId="{0FB69491-8F40-45A7-9853-CB014EF35DEC}" destId="{022CF633-6B81-4127-B6FB-A34135FADFE6}" srcOrd="5" destOrd="0" presId="urn:microsoft.com/office/officeart/2005/8/layout/list1"/>
    <dgm:cxn modelId="{7753B822-AFE1-46C3-9F97-4A31AE558FA2}" type="presParOf" srcId="{0FB69491-8F40-45A7-9853-CB014EF35DEC}" destId="{8883B4CC-45C2-4673-BA1B-74247D978D8E}" srcOrd="6" destOrd="0" presId="urn:microsoft.com/office/officeart/2005/8/layout/list1"/>
    <dgm:cxn modelId="{EFC97D0F-B9D8-4B89-B1C9-594B1BE540A3}" type="presParOf" srcId="{0FB69491-8F40-45A7-9853-CB014EF35DEC}" destId="{38416331-74E6-4E27-B52B-C0C81C93329B}" srcOrd="7" destOrd="0" presId="urn:microsoft.com/office/officeart/2005/8/layout/list1"/>
    <dgm:cxn modelId="{BC773361-E5AC-434B-BD53-C5420220E528}" type="presParOf" srcId="{0FB69491-8F40-45A7-9853-CB014EF35DEC}" destId="{0F2D395F-51F8-4393-B488-BF72472B3FA6}" srcOrd="8" destOrd="0" presId="urn:microsoft.com/office/officeart/2005/8/layout/list1"/>
    <dgm:cxn modelId="{7C2775BC-14D7-4234-96D4-FEE6D7343B53}" type="presParOf" srcId="{0F2D395F-51F8-4393-B488-BF72472B3FA6}" destId="{9F425BD8-F42D-44BC-904E-5001046F27D3}" srcOrd="0" destOrd="0" presId="urn:microsoft.com/office/officeart/2005/8/layout/list1"/>
    <dgm:cxn modelId="{EFEFD760-A024-4509-801A-5092FF33BA78}" type="presParOf" srcId="{0F2D395F-51F8-4393-B488-BF72472B3FA6}" destId="{27D166B0-D565-4677-90C1-995FCD714318}" srcOrd="1" destOrd="0" presId="urn:microsoft.com/office/officeart/2005/8/layout/list1"/>
    <dgm:cxn modelId="{57CFA96A-A14B-46B8-9923-385C3C988B1F}" type="presParOf" srcId="{0FB69491-8F40-45A7-9853-CB014EF35DEC}" destId="{8FAD1E11-E2DB-4468-83CA-6BE3B3602632}" srcOrd="9" destOrd="0" presId="urn:microsoft.com/office/officeart/2005/8/layout/list1"/>
    <dgm:cxn modelId="{8117067B-7F7A-4B51-A7F9-0BAC92C92FCA}" type="presParOf" srcId="{0FB69491-8F40-45A7-9853-CB014EF35DEC}" destId="{724CCC82-A38D-4A33-B024-ABC45DB1AE6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4E583BC-47F2-4ADD-949A-C9FE96BCE500}"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pl-PL"/>
        </a:p>
      </dgm:t>
    </dgm:pt>
    <dgm:pt modelId="{FA57AB25-D17D-4EFA-9A47-54F769010799}">
      <dgm:prSet phldrT="[Tekst]"/>
      <dgm:spPr>
        <a:solidFill>
          <a:schemeClr val="tx2"/>
        </a:solidFill>
      </dgm:spPr>
      <dgm:t>
        <a:bodyPr/>
        <a:lstStyle/>
        <a:p>
          <a:r>
            <a:rPr lang="pl-PL" dirty="0"/>
            <a:t>IOD</a:t>
          </a:r>
        </a:p>
      </dgm:t>
    </dgm:pt>
    <dgm:pt modelId="{2E9963A7-4D2B-44F8-88D6-C92CD7724598}" type="parTrans" cxnId="{AA1149DB-69F6-48F0-A12A-347476C1A9C3}">
      <dgm:prSet/>
      <dgm:spPr/>
      <dgm:t>
        <a:bodyPr/>
        <a:lstStyle/>
        <a:p>
          <a:endParaRPr lang="pl-PL"/>
        </a:p>
      </dgm:t>
    </dgm:pt>
    <dgm:pt modelId="{DB63AB50-421D-4674-8EF4-A3A04606AE8C}" type="sibTrans" cxnId="{AA1149DB-69F6-48F0-A12A-347476C1A9C3}">
      <dgm:prSet/>
      <dgm:spPr/>
      <dgm:t>
        <a:bodyPr/>
        <a:lstStyle/>
        <a:p>
          <a:endParaRPr lang="pl-PL"/>
        </a:p>
      </dgm:t>
    </dgm:pt>
    <dgm:pt modelId="{E0309E97-A9E4-44A8-A679-E23D861492EF}">
      <dgm:prSet phldrT="[Tekst]"/>
      <dgm:spPr>
        <a:solidFill>
          <a:schemeClr val="accent6">
            <a:lumMod val="50000"/>
          </a:schemeClr>
        </a:solidFill>
      </dgm:spPr>
      <dgm:t>
        <a:bodyPr/>
        <a:lstStyle/>
        <a:p>
          <a:r>
            <a:rPr lang="pl-PL" dirty="0"/>
            <a:t>ADO</a:t>
          </a:r>
        </a:p>
      </dgm:t>
    </dgm:pt>
    <dgm:pt modelId="{6ACC1275-CE0C-4955-8C97-AB6FE93B05F2}" type="parTrans" cxnId="{07AE2E2D-2E91-46EE-A53F-BC488FA1754E}">
      <dgm:prSet/>
      <dgm:spPr/>
      <dgm:t>
        <a:bodyPr/>
        <a:lstStyle/>
        <a:p>
          <a:endParaRPr lang="pl-PL"/>
        </a:p>
      </dgm:t>
    </dgm:pt>
    <dgm:pt modelId="{D815D076-487D-4E47-BEF0-E23C28ED8CBA}" type="sibTrans" cxnId="{07AE2E2D-2E91-46EE-A53F-BC488FA1754E}">
      <dgm:prSet/>
      <dgm:spPr/>
      <dgm:t>
        <a:bodyPr/>
        <a:lstStyle/>
        <a:p>
          <a:endParaRPr lang="pl-PL"/>
        </a:p>
      </dgm:t>
    </dgm:pt>
    <dgm:pt modelId="{F890AA52-22D7-4F0D-8DFB-7BB75AFA8540}">
      <dgm:prSet phldrT="[Tekst]"/>
      <dgm:spPr>
        <a:solidFill>
          <a:schemeClr val="accent6">
            <a:lumMod val="50000"/>
          </a:schemeClr>
        </a:solidFill>
      </dgm:spPr>
      <dgm:t>
        <a:bodyPr/>
        <a:lstStyle/>
        <a:p>
          <a:r>
            <a:rPr lang="pl-PL" dirty="0"/>
            <a:t>Organ nadzoru</a:t>
          </a:r>
        </a:p>
      </dgm:t>
    </dgm:pt>
    <dgm:pt modelId="{3684F866-8AF5-4D9D-B967-04D0DCDA337A}" type="parTrans" cxnId="{C7FF5CA6-5655-46DD-8025-4D1DA4A2DBE9}">
      <dgm:prSet/>
      <dgm:spPr/>
      <dgm:t>
        <a:bodyPr/>
        <a:lstStyle/>
        <a:p>
          <a:endParaRPr lang="pl-PL"/>
        </a:p>
      </dgm:t>
    </dgm:pt>
    <dgm:pt modelId="{9D2B4B66-851C-4725-9CC5-613939155B5C}" type="sibTrans" cxnId="{C7FF5CA6-5655-46DD-8025-4D1DA4A2DBE9}">
      <dgm:prSet/>
      <dgm:spPr/>
      <dgm:t>
        <a:bodyPr/>
        <a:lstStyle/>
        <a:p>
          <a:endParaRPr lang="pl-PL"/>
        </a:p>
      </dgm:t>
    </dgm:pt>
    <dgm:pt modelId="{3455E063-DAD0-41E2-A296-DABCA5025E95}">
      <dgm:prSet phldrT="[Tekst]"/>
      <dgm:spPr>
        <a:solidFill>
          <a:schemeClr val="accent6">
            <a:lumMod val="50000"/>
          </a:schemeClr>
        </a:solidFill>
      </dgm:spPr>
      <dgm:t>
        <a:bodyPr/>
        <a:lstStyle/>
        <a:p>
          <a:r>
            <a:rPr lang="pl-PL" dirty="0"/>
            <a:t>Osoby, których dane dotyczą</a:t>
          </a:r>
        </a:p>
      </dgm:t>
    </dgm:pt>
    <dgm:pt modelId="{5764877B-DA6D-4878-8BAD-FE6464852E87}" type="parTrans" cxnId="{A9450365-063F-471A-8324-0B3257E10C1A}">
      <dgm:prSet/>
      <dgm:spPr/>
      <dgm:t>
        <a:bodyPr/>
        <a:lstStyle/>
        <a:p>
          <a:endParaRPr lang="pl-PL"/>
        </a:p>
      </dgm:t>
    </dgm:pt>
    <dgm:pt modelId="{34EA22F2-4B84-43C7-ACAA-C65CB3C4AA95}" type="sibTrans" cxnId="{A9450365-063F-471A-8324-0B3257E10C1A}">
      <dgm:prSet/>
      <dgm:spPr/>
      <dgm:t>
        <a:bodyPr/>
        <a:lstStyle/>
        <a:p>
          <a:endParaRPr lang="pl-PL"/>
        </a:p>
      </dgm:t>
    </dgm:pt>
    <dgm:pt modelId="{49178A9E-F279-4344-B638-8E042C0433DB}">
      <dgm:prSet/>
      <dgm:spPr/>
      <dgm:t>
        <a:bodyPr/>
        <a:lstStyle/>
        <a:p>
          <a:endParaRPr lang="pl-PL"/>
        </a:p>
      </dgm:t>
    </dgm:pt>
    <dgm:pt modelId="{E25B339B-8991-400C-B9B7-80E0D39CBF55}" type="parTrans" cxnId="{3DA1FD0F-099D-4909-BD5F-FA875466EB28}">
      <dgm:prSet/>
      <dgm:spPr/>
      <dgm:t>
        <a:bodyPr/>
        <a:lstStyle/>
        <a:p>
          <a:endParaRPr lang="pl-PL"/>
        </a:p>
      </dgm:t>
    </dgm:pt>
    <dgm:pt modelId="{AF137E45-1FEF-43E7-8A9A-CCC0C9E0FCD2}" type="sibTrans" cxnId="{3DA1FD0F-099D-4909-BD5F-FA875466EB28}">
      <dgm:prSet/>
      <dgm:spPr/>
      <dgm:t>
        <a:bodyPr/>
        <a:lstStyle/>
        <a:p>
          <a:endParaRPr lang="pl-PL"/>
        </a:p>
      </dgm:t>
    </dgm:pt>
    <dgm:pt modelId="{5237378E-FC52-471A-8C5F-D822601FC079}" type="pres">
      <dgm:prSet presAssocID="{64E583BC-47F2-4ADD-949A-C9FE96BCE500}" presName="Name0" presStyleCnt="0">
        <dgm:presLayoutVars>
          <dgm:chMax val="1"/>
          <dgm:dir/>
          <dgm:animLvl val="ctr"/>
          <dgm:resizeHandles val="exact"/>
        </dgm:presLayoutVars>
      </dgm:prSet>
      <dgm:spPr/>
      <dgm:t>
        <a:bodyPr/>
        <a:lstStyle/>
        <a:p>
          <a:endParaRPr lang="pl-PL"/>
        </a:p>
      </dgm:t>
    </dgm:pt>
    <dgm:pt modelId="{A06CA6E0-DD41-442F-9392-D1E995ED1314}" type="pres">
      <dgm:prSet presAssocID="{FA57AB25-D17D-4EFA-9A47-54F769010799}" presName="centerShape" presStyleLbl="node0" presStyleIdx="0" presStyleCnt="1" custLinFactNeighborX="169" custLinFactNeighborY="2295"/>
      <dgm:spPr/>
      <dgm:t>
        <a:bodyPr/>
        <a:lstStyle/>
        <a:p>
          <a:endParaRPr lang="pl-PL"/>
        </a:p>
      </dgm:t>
    </dgm:pt>
    <dgm:pt modelId="{507909A1-F826-465E-8E6E-343862158966}" type="pres">
      <dgm:prSet presAssocID="{6ACC1275-CE0C-4955-8C97-AB6FE93B05F2}" presName="parTrans" presStyleLbl="sibTrans2D1" presStyleIdx="0" presStyleCnt="3" custScaleX="163886" custLinFactNeighborX="-11267" custLinFactNeighborY="-12667"/>
      <dgm:spPr/>
      <dgm:t>
        <a:bodyPr/>
        <a:lstStyle/>
        <a:p>
          <a:endParaRPr lang="pl-PL"/>
        </a:p>
      </dgm:t>
    </dgm:pt>
    <dgm:pt modelId="{7D9BE48E-C2BF-45A1-8B2D-EAF7DAF35DFD}" type="pres">
      <dgm:prSet presAssocID="{6ACC1275-CE0C-4955-8C97-AB6FE93B05F2}" presName="connectorText" presStyleLbl="sibTrans2D1" presStyleIdx="0" presStyleCnt="3"/>
      <dgm:spPr/>
      <dgm:t>
        <a:bodyPr/>
        <a:lstStyle/>
        <a:p>
          <a:endParaRPr lang="pl-PL"/>
        </a:p>
      </dgm:t>
    </dgm:pt>
    <dgm:pt modelId="{2B9D4DFA-01A4-4AB7-9E8B-7EEAC16D97EA}" type="pres">
      <dgm:prSet presAssocID="{E0309E97-A9E4-44A8-A679-E23D861492EF}" presName="node" presStyleLbl="node1" presStyleIdx="0" presStyleCnt="3" custRadScaleRad="106264" custRadScaleInc="303">
        <dgm:presLayoutVars>
          <dgm:bulletEnabled val="1"/>
        </dgm:presLayoutVars>
      </dgm:prSet>
      <dgm:spPr/>
      <dgm:t>
        <a:bodyPr/>
        <a:lstStyle/>
        <a:p>
          <a:endParaRPr lang="pl-PL"/>
        </a:p>
      </dgm:t>
    </dgm:pt>
    <dgm:pt modelId="{A80FD20D-81DD-4875-B672-774000BD8BFD}" type="pres">
      <dgm:prSet presAssocID="{3684F866-8AF5-4D9D-B967-04D0DCDA337A}" presName="parTrans" presStyleLbl="sibTrans2D1" presStyleIdx="1" presStyleCnt="3" custScaleX="122957"/>
      <dgm:spPr/>
      <dgm:t>
        <a:bodyPr/>
        <a:lstStyle/>
        <a:p>
          <a:endParaRPr lang="pl-PL"/>
        </a:p>
      </dgm:t>
    </dgm:pt>
    <dgm:pt modelId="{3BC66312-16B8-46D7-A80B-786BEA2C02CF}" type="pres">
      <dgm:prSet presAssocID="{3684F866-8AF5-4D9D-B967-04D0DCDA337A}" presName="connectorText" presStyleLbl="sibTrans2D1" presStyleIdx="1" presStyleCnt="3"/>
      <dgm:spPr/>
      <dgm:t>
        <a:bodyPr/>
        <a:lstStyle/>
        <a:p>
          <a:endParaRPr lang="pl-PL"/>
        </a:p>
      </dgm:t>
    </dgm:pt>
    <dgm:pt modelId="{3A082D4E-47DD-4255-B031-652357C2CE10}" type="pres">
      <dgm:prSet presAssocID="{F890AA52-22D7-4F0D-8DFB-7BB75AFA8540}" presName="node" presStyleLbl="node1" presStyleIdx="1" presStyleCnt="3" custRadScaleRad="142974" custRadScaleInc="-15287">
        <dgm:presLayoutVars>
          <dgm:bulletEnabled val="1"/>
        </dgm:presLayoutVars>
      </dgm:prSet>
      <dgm:spPr/>
      <dgm:t>
        <a:bodyPr/>
        <a:lstStyle/>
        <a:p>
          <a:endParaRPr lang="pl-PL"/>
        </a:p>
      </dgm:t>
    </dgm:pt>
    <dgm:pt modelId="{89A23D4D-5B82-493D-A10A-0249225AEE89}" type="pres">
      <dgm:prSet presAssocID="{5764877B-DA6D-4878-8BAD-FE6464852E87}" presName="parTrans" presStyleLbl="sibTrans2D1" presStyleIdx="2" presStyleCnt="3" custScaleX="135815"/>
      <dgm:spPr/>
      <dgm:t>
        <a:bodyPr/>
        <a:lstStyle/>
        <a:p>
          <a:endParaRPr lang="pl-PL"/>
        </a:p>
      </dgm:t>
    </dgm:pt>
    <dgm:pt modelId="{A7AA0799-5014-4DD5-AE8B-E1CBD295EC7B}" type="pres">
      <dgm:prSet presAssocID="{5764877B-DA6D-4878-8BAD-FE6464852E87}" presName="connectorText" presStyleLbl="sibTrans2D1" presStyleIdx="2" presStyleCnt="3"/>
      <dgm:spPr/>
      <dgm:t>
        <a:bodyPr/>
        <a:lstStyle/>
        <a:p>
          <a:endParaRPr lang="pl-PL"/>
        </a:p>
      </dgm:t>
    </dgm:pt>
    <dgm:pt modelId="{B527B7DC-C50E-4398-B285-5B47CA50231E}" type="pres">
      <dgm:prSet presAssocID="{3455E063-DAD0-41E2-A296-DABCA5025E95}" presName="node" presStyleLbl="node1" presStyleIdx="2" presStyleCnt="3" custRadScaleRad="141741" custRadScaleInc="10290">
        <dgm:presLayoutVars>
          <dgm:bulletEnabled val="1"/>
        </dgm:presLayoutVars>
      </dgm:prSet>
      <dgm:spPr/>
      <dgm:t>
        <a:bodyPr/>
        <a:lstStyle/>
        <a:p>
          <a:endParaRPr lang="pl-PL"/>
        </a:p>
      </dgm:t>
    </dgm:pt>
  </dgm:ptLst>
  <dgm:cxnLst>
    <dgm:cxn modelId="{597BB7CC-440E-4FE4-97E3-E691FE85222D}" type="presOf" srcId="{E0309E97-A9E4-44A8-A679-E23D861492EF}" destId="{2B9D4DFA-01A4-4AB7-9E8B-7EEAC16D97EA}" srcOrd="0" destOrd="0" presId="urn:microsoft.com/office/officeart/2005/8/layout/radial5"/>
    <dgm:cxn modelId="{D302E4CF-7B8D-41BC-8624-FDF12353F03C}" type="presOf" srcId="{5764877B-DA6D-4878-8BAD-FE6464852E87}" destId="{89A23D4D-5B82-493D-A10A-0249225AEE89}" srcOrd="0" destOrd="0" presId="urn:microsoft.com/office/officeart/2005/8/layout/radial5"/>
    <dgm:cxn modelId="{A9450365-063F-471A-8324-0B3257E10C1A}" srcId="{FA57AB25-D17D-4EFA-9A47-54F769010799}" destId="{3455E063-DAD0-41E2-A296-DABCA5025E95}" srcOrd="2" destOrd="0" parTransId="{5764877B-DA6D-4878-8BAD-FE6464852E87}" sibTransId="{34EA22F2-4B84-43C7-ACAA-C65CB3C4AA95}"/>
    <dgm:cxn modelId="{C0ED3E21-32AE-4C8A-9E1B-AE850832A169}" type="presOf" srcId="{64E583BC-47F2-4ADD-949A-C9FE96BCE500}" destId="{5237378E-FC52-471A-8C5F-D822601FC079}" srcOrd="0" destOrd="0" presId="urn:microsoft.com/office/officeart/2005/8/layout/radial5"/>
    <dgm:cxn modelId="{3DA1FD0F-099D-4909-BD5F-FA875466EB28}" srcId="{64E583BC-47F2-4ADD-949A-C9FE96BCE500}" destId="{49178A9E-F279-4344-B638-8E042C0433DB}" srcOrd="1" destOrd="0" parTransId="{E25B339B-8991-400C-B9B7-80E0D39CBF55}" sibTransId="{AF137E45-1FEF-43E7-8A9A-CCC0C9E0FCD2}"/>
    <dgm:cxn modelId="{C7FF5CA6-5655-46DD-8025-4D1DA4A2DBE9}" srcId="{FA57AB25-D17D-4EFA-9A47-54F769010799}" destId="{F890AA52-22D7-4F0D-8DFB-7BB75AFA8540}" srcOrd="1" destOrd="0" parTransId="{3684F866-8AF5-4D9D-B967-04D0DCDA337A}" sibTransId="{9D2B4B66-851C-4725-9CC5-613939155B5C}"/>
    <dgm:cxn modelId="{79DDADB9-3F8C-448D-88CD-383841BF5A94}" type="presOf" srcId="{3684F866-8AF5-4D9D-B967-04D0DCDA337A}" destId="{A80FD20D-81DD-4875-B672-774000BD8BFD}" srcOrd="0" destOrd="0" presId="urn:microsoft.com/office/officeart/2005/8/layout/radial5"/>
    <dgm:cxn modelId="{DF58273F-0FBC-4F1A-9E37-AB4ED8175264}" type="presOf" srcId="{5764877B-DA6D-4878-8BAD-FE6464852E87}" destId="{A7AA0799-5014-4DD5-AE8B-E1CBD295EC7B}" srcOrd="1" destOrd="0" presId="urn:microsoft.com/office/officeart/2005/8/layout/radial5"/>
    <dgm:cxn modelId="{F7C930D3-13E1-43B7-9F8C-FFBB63CCAE22}" type="presOf" srcId="{3455E063-DAD0-41E2-A296-DABCA5025E95}" destId="{B527B7DC-C50E-4398-B285-5B47CA50231E}" srcOrd="0" destOrd="0" presId="urn:microsoft.com/office/officeart/2005/8/layout/radial5"/>
    <dgm:cxn modelId="{9F45FA0B-8366-449B-B2F2-84E2EA2681B9}" type="presOf" srcId="{6ACC1275-CE0C-4955-8C97-AB6FE93B05F2}" destId="{507909A1-F826-465E-8E6E-343862158966}" srcOrd="0" destOrd="0" presId="urn:microsoft.com/office/officeart/2005/8/layout/radial5"/>
    <dgm:cxn modelId="{6F7DBAB8-21FF-4B19-9D48-239ACD4F8BFC}" type="presOf" srcId="{6ACC1275-CE0C-4955-8C97-AB6FE93B05F2}" destId="{7D9BE48E-C2BF-45A1-8B2D-EAF7DAF35DFD}" srcOrd="1" destOrd="0" presId="urn:microsoft.com/office/officeart/2005/8/layout/radial5"/>
    <dgm:cxn modelId="{AA1149DB-69F6-48F0-A12A-347476C1A9C3}" srcId="{64E583BC-47F2-4ADD-949A-C9FE96BCE500}" destId="{FA57AB25-D17D-4EFA-9A47-54F769010799}" srcOrd="0" destOrd="0" parTransId="{2E9963A7-4D2B-44F8-88D6-C92CD7724598}" sibTransId="{DB63AB50-421D-4674-8EF4-A3A04606AE8C}"/>
    <dgm:cxn modelId="{B468BBB8-D722-43CF-ACC6-28A41D059FEB}" type="presOf" srcId="{FA57AB25-D17D-4EFA-9A47-54F769010799}" destId="{A06CA6E0-DD41-442F-9392-D1E995ED1314}" srcOrd="0" destOrd="0" presId="urn:microsoft.com/office/officeart/2005/8/layout/radial5"/>
    <dgm:cxn modelId="{07AE2E2D-2E91-46EE-A53F-BC488FA1754E}" srcId="{FA57AB25-D17D-4EFA-9A47-54F769010799}" destId="{E0309E97-A9E4-44A8-A679-E23D861492EF}" srcOrd="0" destOrd="0" parTransId="{6ACC1275-CE0C-4955-8C97-AB6FE93B05F2}" sibTransId="{D815D076-487D-4E47-BEF0-E23C28ED8CBA}"/>
    <dgm:cxn modelId="{77396E77-DA18-4E31-94BB-F3A7097D87AF}" type="presOf" srcId="{3684F866-8AF5-4D9D-B967-04D0DCDA337A}" destId="{3BC66312-16B8-46D7-A80B-786BEA2C02CF}" srcOrd="1" destOrd="0" presId="urn:microsoft.com/office/officeart/2005/8/layout/radial5"/>
    <dgm:cxn modelId="{143E6444-4DB2-4E06-A684-E8A58E67B25D}" type="presOf" srcId="{F890AA52-22D7-4F0D-8DFB-7BB75AFA8540}" destId="{3A082D4E-47DD-4255-B031-652357C2CE10}" srcOrd="0" destOrd="0" presId="urn:microsoft.com/office/officeart/2005/8/layout/radial5"/>
    <dgm:cxn modelId="{D0F07A7F-2F96-4963-923D-695CAB82B245}" type="presParOf" srcId="{5237378E-FC52-471A-8C5F-D822601FC079}" destId="{A06CA6E0-DD41-442F-9392-D1E995ED1314}" srcOrd="0" destOrd="0" presId="urn:microsoft.com/office/officeart/2005/8/layout/radial5"/>
    <dgm:cxn modelId="{4DE3D6E3-BD75-4B26-A15B-18A52F1086D1}" type="presParOf" srcId="{5237378E-FC52-471A-8C5F-D822601FC079}" destId="{507909A1-F826-465E-8E6E-343862158966}" srcOrd="1" destOrd="0" presId="urn:microsoft.com/office/officeart/2005/8/layout/radial5"/>
    <dgm:cxn modelId="{7E6358CE-C676-4604-A45D-D13C20EFE4EF}" type="presParOf" srcId="{507909A1-F826-465E-8E6E-343862158966}" destId="{7D9BE48E-C2BF-45A1-8B2D-EAF7DAF35DFD}" srcOrd="0" destOrd="0" presId="urn:microsoft.com/office/officeart/2005/8/layout/radial5"/>
    <dgm:cxn modelId="{856386B2-BA06-4C0D-92FB-532E218CA8CD}" type="presParOf" srcId="{5237378E-FC52-471A-8C5F-D822601FC079}" destId="{2B9D4DFA-01A4-4AB7-9E8B-7EEAC16D97EA}" srcOrd="2" destOrd="0" presId="urn:microsoft.com/office/officeart/2005/8/layout/radial5"/>
    <dgm:cxn modelId="{0E4E0009-DABC-4752-8B89-9FB8BA267AAE}" type="presParOf" srcId="{5237378E-FC52-471A-8C5F-D822601FC079}" destId="{A80FD20D-81DD-4875-B672-774000BD8BFD}" srcOrd="3" destOrd="0" presId="urn:microsoft.com/office/officeart/2005/8/layout/radial5"/>
    <dgm:cxn modelId="{392F4283-FD1D-4822-9B5F-9F990F0A26AB}" type="presParOf" srcId="{A80FD20D-81DD-4875-B672-774000BD8BFD}" destId="{3BC66312-16B8-46D7-A80B-786BEA2C02CF}" srcOrd="0" destOrd="0" presId="urn:microsoft.com/office/officeart/2005/8/layout/radial5"/>
    <dgm:cxn modelId="{6CEFAA25-8C98-4EEC-8959-07D37E8DA3B0}" type="presParOf" srcId="{5237378E-FC52-471A-8C5F-D822601FC079}" destId="{3A082D4E-47DD-4255-B031-652357C2CE10}" srcOrd="4" destOrd="0" presId="urn:microsoft.com/office/officeart/2005/8/layout/radial5"/>
    <dgm:cxn modelId="{9820F98B-D9C5-42C3-B4B6-EF3B339A826D}" type="presParOf" srcId="{5237378E-FC52-471A-8C5F-D822601FC079}" destId="{89A23D4D-5B82-493D-A10A-0249225AEE89}" srcOrd="5" destOrd="0" presId="urn:microsoft.com/office/officeart/2005/8/layout/radial5"/>
    <dgm:cxn modelId="{4788DC21-5EC4-4A08-8BB5-18BDF04E98A6}" type="presParOf" srcId="{89A23D4D-5B82-493D-A10A-0249225AEE89}" destId="{A7AA0799-5014-4DD5-AE8B-E1CBD295EC7B}" srcOrd="0" destOrd="0" presId="urn:microsoft.com/office/officeart/2005/8/layout/radial5"/>
    <dgm:cxn modelId="{83F08A34-56CA-4711-9280-FD6EE5D9094F}" type="presParOf" srcId="{5237378E-FC52-471A-8C5F-D822601FC079}" destId="{B527B7DC-C50E-4398-B285-5B47CA50231E}"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DAF7EEF-AC87-41B2-8BCF-0019C5EE2C48}" type="doc">
      <dgm:prSet loTypeId="urn:microsoft.com/office/officeart/2005/8/layout/default#1" loCatId="list" qsTypeId="urn:microsoft.com/office/officeart/2005/8/quickstyle/simple1" qsCatId="simple" csTypeId="urn:microsoft.com/office/officeart/2005/8/colors/accent0_3" csCatId="mainScheme" phldr="1"/>
      <dgm:spPr/>
      <dgm:t>
        <a:bodyPr/>
        <a:lstStyle/>
        <a:p>
          <a:endParaRPr lang="pl-PL"/>
        </a:p>
      </dgm:t>
    </dgm:pt>
    <dgm:pt modelId="{927DF5E3-46F4-41B2-8843-4C1F2FA14C6A}">
      <dgm:prSet phldrT="[Tekst]" custT="1"/>
      <dgm:spPr>
        <a:solidFill>
          <a:srgbClr val="32445E"/>
        </a:solidFill>
      </dgm:spPr>
      <dgm:t>
        <a:bodyPr/>
        <a:lstStyle/>
        <a:p>
          <a:r>
            <a:rPr lang="pl-PL" sz="2200" dirty="0">
              <a:latin typeface="+mj-lt"/>
            </a:rPr>
            <a:t>I Legalność przetwarzania</a:t>
          </a:r>
        </a:p>
      </dgm:t>
    </dgm:pt>
    <dgm:pt modelId="{690F0569-3BFF-4960-9C67-17CF11521BDA}" type="parTrans" cxnId="{AF566981-E315-4442-8E62-7132BB17BFC7}">
      <dgm:prSet/>
      <dgm:spPr/>
      <dgm:t>
        <a:bodyPr/>
        <a:lstStyle/>
        <a:p>
          <a:endParaRPr lang="pl-PL"/>
        </a:p>
      </dgm:t>
    </dgm:pt>
    <dgm:pt modelId="{13110361-02C2-4011-9B38-8FCF76A9E4DC}" type="sibTrans" cxnId="{AF566981-E315-4442-8E62-7132BB17BFC7}">
      <dgm:prSet/>
      <dgm:spPr/>
      <dgm:t>
        <a:bodyPr/>
        <a:lstStyle/>
        <a:p>
          <a:endParaRPr lang="pl-PL"/>
        </a:p>
      </dgm:t>
    </dgm:pt>
    <dgm:pt modelId="{9A7F8053-E223-4EDC-830D-2A18A46D6C76}">
      <dgm:prSet phldrT="[Tekst]" custT="1"/>
      <dgm:spPr>
        <a:solidFill>
          <a:srgbClr val="32445E"/>
        </a:solidFill>
      </dgm:spPr>
      <dgm:t>
        <a:bodyPr/>
        <a:lstStyle/>
        <a:p>
          <a:r>
            <a:rPr lang="pl-PL" sz="2200" dirty="0">
              <a:latin typeface="+mj-lt"/>
            </a:rPr>
            <a:t>II Świadomość</a:t>
          </a:r>
        </a:p>
      </dgm:t>
    </dgm:pt>
    <dgm:pt modelId="{2C2F7C30-23B3-4A90-B631-B2956D68E9CB}" type="parTrans" cxnId="{7E0F556F-9ADB-4ED1-9AD8-3389F15A49E5}">
      <dgm:prSet/>
      <dgm:spPr/>
      <dgm:t>
        <a:bodyPr/>
        <a:lstStyle/>
        <a:p>
          <a:endParaRPr lang="pl-PL"/>
        </a:p>
      </dgm:t>
    </dgm:pt>
    <dgm:pt modelId="{4E8D6557-8365-45DF-896D-81AB9CDA0EAE}" type="sibTrans" cxnId="{7E0F556F-9ADB-4ED1-9AD8-3389F15A49E5}">
      <dgm:prSet/>
      <dgm:spPr/>
      <dgm:t>
        <a:bodyPr/>
        <a:lstStyle/>
        <a:p>
          <a:endParaRPr lang="pl-PL"/>
        </a:p>
      </dgm:t>
    </dgm:pt>
    <dgm:pt modelId="{C0D82E79-E40A-4B14-AF79-4E76B453B1F6}">
      <dgm:prSet phldrT="[Tekst]" custT="1"/>
      <dgm:spPr>
        <a:solidFill>
          <a:srgbClr val="32445E"/>
        </a:solidFill>
      </dgm:spPr>
      <dgm:t>
        <a:bodyPr/>
        <a:lstStyle/>
        <a:p>
          <a:r>
            <a:rPr lang="pl-PL" sz="2200" dirty="0">
              <a:latin typeface="+mj-lt"/>
            </a:rPr>
            <a:t>III Zabezpieczenia</a:t>
          </a:r>
        </a:p>
      </dgm:t>
    </dgm:pt>
    <dgm:pt modelId="{3CDF01AA-A08D-450B-B7E1-C52DD5780E44}" type="parTrans" cxnId="{3E8BC711-106E-4E3E-BE3B-E3026355EAFE}">
      <dgm:prSet/>
      <dgm:spPr/>
      <dgm:t>
        <a:bodyPr/>
        <a:lstStyle/>
        <a:p>
          <a:endParaRPr lang="pl-PL"/>
        </a:p>
      </dgm:t>
    </dgm:pt>
    <dgm:pt modelId="{40E1BE52-BCB9-44E5-8480-A496660689F5}" type="sibTrans" cxnId="{3E8BC711-106E-4E3E-BE3B-E3026355EAFE}">
      <dgm:prSet/>
      <dgm:spPr/>
      <dgm:t>
        <a:bodyPr/>
        <a:lstStyle/>
        <a:p>
          <a:endParaRPr lang="pl-PL"/>
        </a:p>
      </dgm:t>
    </dgm:pt>
    <dgm:pt modelId="{C2D961AC-BB2C-4C70-ACE5-369EBDE8C584}">
      <dgm:prSet phldrT="[Tekst]" custT="1"/>
      <dgm:spPr>
        <a:solidFill>
          <a:srgbClr val="32445E"/>
        </a:solidFill>
      </dgm:spPr>
      <dgm:t>
        <a:bodyPr/>
        <a:lstStyle/>
        <a:p>
          <a:r>
            <a:rPr lang="pl-PL" sz="2200" dirty="0">
              <a:latin typeface="+mj-lt"/>
            </a:rPr>
            <a:t>IV Obowiązki względem Regulatora</a:t>
          </a:r>
        </a:p>
      </dgm:t>
    </dgm:pt>
    <dgm:pt modelId="{29552419-A4F7-4376-A9A7-1CC53DC3C119}" type="parTrans" cxnId="{BE037011-057E-4ECE-A9C8-6E30952A9B7E}">
      <dgm:prSet/>
      <dgm:spPr/>
      <dgm:t>
        <a:bodyPr/>
        <a:lstStyle/>
        <a:p>
          <a:endParaRPr lang="pl-PL"/>
        </a:p>
      </dgm:t>
    </dgm:pt>
    <dgm:pt modelId="{9045B042-A7E8-4C39-858A-4D9DA703EA38}" type="sibTrans" cxnId="{BE037011-057E-4ECE-A9C8-6E30952A9B7E}">
      <dgm:prSet/>
      <dgm:spPr/>
      <dgm:t>
        <a:bodyPr/>
        <a:lstStyle/>
        <a:p>
          <a:endParaRPr lang="pl-PL"/>
        </a:p>
      </dgm:t>
    </dgm:pt>
    <dgm:pt modelId="{BB8E7AD0-DAE4-4F44-B6F9-1A4662975949}">
      <dgm:prSet phldrT="[Tekst]" custT="1"/>
      <dgm:spPr>
        <a:solidFill>
          <a:srgbClr val="32445E"/>
        </a:solidFill>
      </dgm:spPr>
      <dgm:t>
        <a:bodyPr/>
        <a:lstStyle/>
        <a:p>
          <a:r>
            <a:rPr lang="pl-PL" sz="2200" dirty="0">
              <a:latin typeface="+mj-lt"/>
            </a:rPr>
            <a:t>V Prawa osób</a:t>
          </a:r>
        </a:p>
      </dgm:t>
    </dgm:pt>
    <dgm:pt modelId="{FA59051A-18C9-4D7D-A327-BDB99B857672}" type="parTrans" cxnId="{51F379F5-FAD8-481E-B4A9-B20882D04D27}">
      <dgm:prSet/>
      <dgm:spPr/>
      <dgm:t>
        <a:bodyPr/>
        <a:lstStyle/>
        <a:p>
          <a:endParaRPr lang="pl-PL"/>
        </a:p>
      </dgm:t>
    </dgm:pt>
    <dgm:pt modelId="{DB870632-AA32-48BA-8F5A-8B3F7AD92654}" type="sibTrans" cxnId="{51F379F5-FAD8-481E-B4A9-B20882D04D27}">
      <dgm:prSet/>
      <dgm:spPr/>
      <dgm:t>
        <a:bodyPr/>
        <a:lstStyle/>
        <a:p>
          <a:endParaRPr lang="pl-PL"/>
        </a:p>
      </dgm:t>
    </dgm:pt>
    <dgm:pt modelId="{0DABAE9E-E56B-4895-A09C-E2380E7AC741}" type="pres">
      <dgm:prSet presAssocID="{FDAF7EEF-AC87-41B2-8BCF-0019C5EE2C48}" presName="diagram" presStyleCnt="0">
        <dgm:presLayoutVars>
          <dgm:dir/>
          <dgm:resizeHandles val="exact"/>
        </dgm:presLayoutVars>
      </dgm:prSet>
      <dgm:spPr/>
      <dgm:t>
        <a:bodyPr/>
        <a:lstStyle/>
        <a:p>
          <a:endParaRPr lang="pl-PL"/>
        </a:p>
      </dgm:t>
    </dgm:pt>
    <dgm:pt modelId="{EF159731-2CCB-4FAF-B337-9C35FC38FA9C}" type="pres">
      <dgm:prSet presAssocID="{927DF5E3-46F4-41B2-8843-4C1F2FA14C6A}" presName="node" presStyleLbl="node1" presStyleIdx="0" presStyleCnt="5">
        <dgm:presLayoutVars>
          <dgm:bulletEnabled val="1"/>
        </dgm:presLayoutVars>
      </dgm:prSet>
      <dgm:spPr/>
      <dgm:t>
        <a:bodyPr/>
        <a:lstStyle/>
        <a:p>
          <a:endParaRPr lang="pl-PL"/>
        </a:p>
      </dgm:t>
    </dgm:pt>
    <dgm:pt modelId="{5F09249F-68BC-44DD-A0B6-4A52CB484E90}" type="pres">
      <dgm:prSet presAssocID="{13110361-02C2-4011-9B38-8FCF76A9E4DC}" presName="sibTrans" presStyleCnt="0"/>
      <dgm:spPr/>
    </dgm:pt>
    <dgm:pt modelId="{D6BCB949-A9DF-4D4C-8E62-D21AB0609617}" type="pres">
      <dgm:prSet presAssocID="{9A7F8053-E223-4EDC-830D-2A18A46D6C76}" presName="node" presStyleLbl="node1" presStyleIdx="1" presStyleCnt="5">
        <dgm:presLayoutVars>
          <dgm:bulletEnabled val="1"/>
        </dgm:presLayoutVars>
      </dgm:prSet>
      <dgm:spPr/>
      <dgm:t>
        <a:bodyPr/>
        <a:lstStyle/>
        <a:p>
          <a:endParaRPr lang="pl-PL"/>
        </a:p>
      </dgm:t>
    </dgm:pt>
    <dgm:pt modelId="{41141922-3B66-4FAA-AAAA-F1F318C8BA16}" type="pres">
      <dgm:prSet presAssocID="{4E8D6557-8365-45DF-896D-81AB9CDA0EAE}" presName="sibTrans" presStyleCnt="0"/>
      <dgm:spPr/>
    </dgm:pt>
    <dgm:pt modelId="{EED3A762-6746-4B6A-861E-9DA5A6B7C57D}" type="pres">
      <dgm:prSet presAssocID="{C0D82E79-E40A-4B14-AF79-4E76B453B1F6}" presName="node" presStyleLbl="node1" presStyleIdx="2" presStyleCnt="5" custScaleX="119480">
        <dgm:presLayoutVars>
          <dgm:bulletEnabled val="1"/>
        </dgm:presLayoutVars>
      </dgm:prSet>
      <dgm:spPr/>
      <dgm:t>
        <a:bodyPr/>
        <a:lstStyle/>
        <a:p>
          <a:endParaRPr lang="pl-PL"/>
        </a:p>
      </dgm:t>
    </dgm:pt>
    <dgm:pt modelId="{27B16444-FB3B-46BC-B3C1-C6F6858579B4}" type="pres">
      <dgm:prSet presAssocID="{40E1BE52-BCB9-44E5-8480-A496660689F5}" presName="sibTrans" presStyleCnt="0"/>
      <dgm:spPr/>
    </dgm:pt>
    <dgm:pt modelId="{B25469BB-2C59-4E72-B102-B08DD8C65673}" type="pres">
      <dgm:prSet presAssocID="{C2D961AC-BB2C-4C70-ACE5-369EBDE8C584}" presName="node" presStyleLbl="node1" presStyleIdx="3" presStyleCnt="5">
        <dgm:presLayoutVars>
          <dgm:bulletEnabled val="1"/>
        </dgm:presLayoutVars>
      </dgm:prSet>
      <dgm:spPr/>
      <dgm:t>
        <a:bodyPr/>
        <a:lstStyle/>
        <a:p>
          <a:endParaRPr lang="pl-PL"/>
        </a:p>
      </dgm:t>
    </dgm:pt>
    <dgm:pt modelId="{4E3323F3-F93B-4085-8C8E-68DB4C104FEA}" type="pres">
      <dgm:prSet presAssocID="{9045B042-A7E8-4C39-858A-4D9DA703EA38}" presName="sibTrans" presStyleCnt="0"/>
      <dgm:spPr/>
    </dgm:pt>
    <dgm:pt modelId="{3E9866DA-0F6D-4040-B07F-AFC7D8379109}" type="pres">
      <dgm:prSet presAssocID="{BB8E7AD0-DAE4-4F44-B6F9-1A4662975949}" presName="node" presStyleLbl="node1" presStyleIdx="4" presStyleCnt="5">
        <dgm:presLayoutVars>
          <dgm:bulletEnabled val="1"/>
        </dgm:presLayoutVars>
      </dgm:prSet>
      <dgm:spPr/>
      <dgm:t>
        <a:bodyPr/>
        <a:lstStyle/>
        <a:p>
          <a:endParaRPr lang="pl-PL"/>
        </a:p>
      </dgm:t>
    </dgm:pt>
  </dgm:ptLst>
  <dgm:cxnLst>
    <dgm:cxn modelId="{BE037011-057E-4ECE-A9C8-6E30952A9B7E}" srcId="{FDAF7EEF-AC87-41B2-8BCF-0019C5EE2C48}" destId="{C2D961AC-BB2C-4C70-ACE5-369EBDE8C584}" srcOrd="3" destOrd="0" parTransId="{29552419-A4F7-4376-A9A7-1CC53DC3C119}" sibTransId="{9045B042-A7E8-4C39-858A-4D9DA703EA38}"/>
    <dgm:cxn modelId="{96F7125D-662D-453A-B3C9-1FCC5700AD70}" type="presOf" srcId="{927DF5E3-46F4-41B2-8843-4C1F2FA14C6A}" destId="{EF159731-2CCB-4FAF-B337-9C35FC38FA9C}" srcOrd="0" destOrd="0" presId="urn:microsoft.com/office/officeart/2005/8/layout/default#1"/>
    <dgm:cxn modelId="{3E8BC711-106E-4E3E-BE3B-E3026355EAFE}" srcId="{FDAF7EEF-AC87-41B2-8BCF-0019C5EE2C48}" destId="{C0D82E79-E40A-4B14-AF79-4E76B453B1F6}" srcOrd="2" destOrd="0" parTransId="{3CDF01AA-A08D-450B-B7E1-C52DD5780E44}" sibTransId="{40E1BE52-BCB9-44E5-8480-A496660689F5}"/>
    <dgm:cxn modelId="{AF566981-E315-4442-8E62-7132BB17BFC7}" srcId="{FDAF7EEF-AC87-41B2-8BCF-0019C5EE2C48}" destId="{927DF5E3-46F4-41B2-8843-4C1F2FA14C6A}" srcOrd="0" destOrd="0" parTransId="{690F0569-3BFF-4960-9C67-17CF11521BDA}" sibTransId="{13110361-02C2-4011-9B38-8FCF76A9E4DC}"/>
    <dgm:cxn modelId="{EB9399CB-1F6C-4692-AC65-797B76788A5F}" type="presOf" srcId="{FDAF7EEF-AC87-41B2-8BCF-0019C5EE2C48}" destId="{0DABAE9E-E56B-4895-A09C-E2380E7AC741}" srcOrd="0" destOrd="0" presId="urn:microsoft.com/office/officeart/2005/8/layout/default#1"/>
    <dgm:cxn modelId="{7E0F556F-9ADB-4ED1-9AD8-3389F15A49E5}" srcId="{FDAF7EEF-AC87-41B2-8BCF-0019C5EE2C48}" destId="{9A7F8053-E223-4EDC-830D-2A18A46D6C76}" srcOrd="1" destOrd="0" parTransId="{2C2F7C30-23B3-4A90-B631-B2956D68E9CB}" sibTransId="{4E8D6557-8365-45DF-896D-81AB9CDA0EAE}"/>
    <dgm:cxn modelId="{1D7CA07D-2EE0-48B3-BFE3-967038222931}" type="presOf" srcId="{C2D961AC-BB2C-4C70-ACE5-369EBDE8C584}" destId="{B25469BB-2C59-4E72-B102-B08DD8C65673}" srcOrd="0" destOrd="0" presId="urn:microsoft.com/office/officeart/2005/8/layout/default#1"/>
    <dgm:cxn modelId="{51F379F5-FAD8-481E-B4A9-B20882D04D27}" srcId="{FDAF7EEF-AC87-41B2-8BCF-0019C5EE2C48}" destId="{BB8E7AD0-DAE4-4F44-B6F9-1A4662975949}" srcOrd="4" destOrd="0" parTransId="{FA59051A-18C9-4D7D-A327-BDB99B857672}" sibTransId="{DB870632-AA32-48BA-8F5A-8B3F7AD92654}"/>
    <dgm:cxn modelId="{085FD5E1-53AB-4C99-B9C7-D4E8C748AF80}" type="presOf" srcId="{9A7F8053-E223-4EDC-830D-2A18A46D6C76}" destId="{D6BCB949-A9DF-4D4C-8E62-D21AB0609617}" srcOrd="0" destOrd="0" presId="urn:microsoft.com/office/officeart/2005/8/layout/default#1"/>
    <dgm:cxn modelId="{3E8EFEA7-9B89-458B-8FC2-647C023E9B3B}" type="presOf" srcId="{BB8E7AD0-DAE4-4F44-B6F9-1A4662975949}" destId="{3E9866DA-0F6D-4040-B07F-AFC7D8379109}" srcOrd="0" destOrd="0" presId="urn:microsoft.com/office/officeart/2005/8/layout/default#1"/>
    <dgm:cxn modelId="{5A715885-211B-4BEF-9028-666A1F9343FE}" type="presOf" srcId="{C0D82E79-E40A-4B14-AF79-4E76B453B1F6}" destId="{EED3A762-6746-4B6A-861E-9DA5A6B7C57D}" srcOrd="0" destOrd="0" presId="urn:microsoft.com/office/officeart/2005/8/layout/default#1"/>
    <dgm:cxn modelId="{4A096B4E-96BF-4AC6-86B1-067D9DEB39E5}" type="presParOf" srcId="{0DABAE9E-E56B-4895-A09C-E2380E7AC741}" destId="{EF159731-2CCB-4FAF-B337-9C35FC38FA9C}" srcOrd="0" destOrd="0" presId="urn:microsoft.com/office/officeart/2005/8/layout/default#1"/>
    <dgm:cxn modelId="{A4A7ABF0-2473-47BD-8642-D2585EAC4C31}" type="presParOf" srcId="{0DABAE9E-E56B-4895-A09C-E2380E7AC741}" destId="{5F09249F-68BC-44DD-A0B6-4A52CB484E90}" srcOrd="1" destOrd="0" presId="urn:microsoft.com/office/officeart/2005/8/layout/default#1"/>
    <dgm:cxn modelId="{F556CEF0-BF84-4DFB-9880-B721815A3BFA}" type="presParOf" srcId="{0DABAE9E-E56B-4895-A09C-E2380E7AC741}" destId="{D6BCB949-A9DF-4D4C-8E62-D21AB0609617}" srcOrd="2" destOrd="0" presId="urn:microsoft.com/office/officeart/2005/8/layout/default#1"/>
    <dgm:cxn modelId="{53ED537E-15FE-47FB-BBA8-71C99B27086C}" type="presParOf" srcId="{0DABAE9E-E56B-4895-A09C-E2380E7AC741}" destId="{41141922-3B66-4FAA-AAAA-F1F318C8BA16}" srcOrd="3" destOrd="0" presId="urn:microsoft.com/office/officeart/2005/8/layout/default#1"/>
    <dgm:cxn modelId="{C9AA8CEF-3C2F-4BA5-B7B4-4DABA3764924}" type="presParOf" srcId="{0DABAE9E-E56B-4895-A09C-E2380E7AC741}" destId="{EED3A762-6746-4B6A-861E-9DA5A6B7C57D}" srcOrd="4" destOrd="0" presId="urn:microsoft.com/office/officeart/2005/8/layout/default#1"/>
    <dgm:cxn modelId="{C498026E-5A64-4F65-9661-53AD02A63D3F}" type="presParOf" srcId="{0DABAE9E-E56B-4895-A09C-E2380E7AC741}" destId="{27B16444-FB3B-46BC-B3C1-C6F6858579B4}" srcOrd="5" destOrd="0" presId="urn:microsoft.com/office/officeart/2005/8/layout/default#1"/>
    <dgm:cxn modelId="{FAB6B335-2661-439F-9DA9-EC351CE458A4}" type="presParOf" srcId="{0DABAE9E-E56B-4895-A09C-E2380E7AC741}" destId="{B25469BB-2C59-4E72-B102-B08DD8C65673}" srcOrd="6" destOrd="0" presId="urn:microsoft.com/office/officeart/2005/8/layout/default#1"/>
    <dgm:cxn modelId="{DC2260BF-41F7-4A22-9222-8DECDAD7C680}" type="presParOf" srcId="{0DABAE9E-E56B-4895-A09C-E2380E7AC741}" destId="{4E3323F3-F93B-4085-8C8E-68DB4C104FEA}" srcOrd="7" destOrd="0" presId="urn:microsoft.com/office/officeart/2005/8/layout/default#1"/>
    <dgm:cxn modelId="{B1E7AB02-C8D3-47B5-A5C7-D66F81B44262}" type="presParOf" srcId="{0DABAE9E-E56B-4895-A09C-E2380E7AC741}" destId="{3E9866DA-0F6D-4040-B07F-AFC7D8379109}"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BFC5ADB-AB42-427F-B312-F25B5909A7E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CD25F81F-3E6F-468D-8877-278B121A0941}">
      <dgm:prSet phldrT="[Tekst]" custT="1"/>
      <dgm:spPr>
        <a:solidFill>
          <a:schemeClr val="accent6">
            <a:lumMod val="50000"/>
          </a:schemeClr>
        </a:solidFill>
      </dgm:spPr>
      <dgm:t>
        <a:bodyPr/>
        <a:lstStyle/>
        <a:p>
          <a:r>
            <a:rPr lang="pl-PL" sz="1800" dirty="0">
              <a:latin typeface="+mn-lt"/>
            </a:rPr>
            <a:t>Zasada zgodności z prawem, rzetelności i przejrzystości </a:t>
          </a:r>
        </a:p>
      </dgm:t>
    </dgm:pt>
    <dgm:pt modelId="{F65DB9D5-BC67-441D-9911-CF660132E86D}" type="parTrans" cxnId="{BA64B9FC-0D2C-4B71-AEA0-96959BF01DCD}">
      <dgm:prSet/>
      <dgm:spPr/>
      <dgm:t>
        <a:bodyPr/>
        <a:lstStyle/>
        <a:p>
          <a:endParaRPr lang="pl-PL">
            <a:latin typeface="Segoe UI Light" pitchFamily="34" charset="0"/>
          </a:endParaRPr>
        </a:p>
      </dgm:t>
    </dgm:pt>
    <dgm:pt modelId="{F022CD1A-E85A-4F67-95A2-FA8D4AF03568}" type="sibTrans" cxnId="{BA64B9FC-0D2C-4B71-AEA0-96959BF01DCD}">
      <dgm:prSet/>
      <dgm:spPr/>
      <dgm:t>
        <a:bodyPr/>
        <a:lstStyle/>
        <a:p>
          <a:endParaRPr lang="pl-PL">
            <a:latin typeface="Segoe UI Light" pitchFamily="34" charset="0"/>
          </a:endParaRPr>
        </a:p>
      </dgm:t>
    </dgm:pt>
    <dgm:pt modelId="{F07A8598-883E-4553-A87A-3A5C2445DAB1}">
      <dgm:prSet phldrT="[Tekst]"/>
      <dgm:spPr>
        <a:noFill/>
        <a:ln>
          <a:solidFill>
            <a:srgbClr val="DB4166"/>
          </a:solidFill>
        </a:ln>
      </dgm:spPr>
      <dgm:t>
        <a:bodyPr/>
        <a:lstStyle/>
        <a:p>
          <a:r>
            <a:rPr lang="pl-PL" dirty="0">
              <a:latin typeface="+mn-lt"/>
            </a:rPr>
            <a:t>Przetwarzanie zgodnie z prawem, rzetelnie i w sposób przejrzysty dla osoby,                  której dane dotyczą</a:t>
          </a:r>
        </a:p>
      </dgm:t>
    </dgm:pt>
    <dgm:pt modelId="{FB9903CE-BD1E-483F-AB88-EAEAF873DDCA}" type="parTrans" cxnId="{A4C79B13-ED8C-4184-9F1E-B57FA45A9ED2}">
      <dgm:prSet/>
      <dgm:spPr/>
      <dgm:t>
        <a:bodyPr/>
        <a:lstStyle/>
        <a:p>
          <a:endParaRPr lang="pl-PL">
            <a:latin typeface="Segoe UI Light" pitchFamily="34" charset="0"/>
          </a:endParaRPr>
        </a:p>
      </dgm:t>
    </dgm:pt>
    <dgm:pt modelId="{8EB0650C-D754-4C09-8720-8F008FCB7D0A}" type="sibTrans" cxnId="{A4C79B13-ED8C-4184-9F1E-B57FA45A9ED2}">
      <dgm:prSet/>
      <dgm:spPr/>
      <dgm:t>
        <a:bodyPr/>
        <a:lstStyle/>
        <a:p>
          <a:endParaRPr lang="pl-PL">
            <a:latin typeface="Segoe UI Light" pitchFamily="34" charset="0"/>
          </a:endParaRPr>
        </a:p>
      </dgm:t>
    </dgm:pt>
    <dgm:pt modelId="{5D5A1F14-0B3D-4D52-B24A-6A8224DD9713}">
      <dgm:prSet phldrT="[Tekst]" custT="1"/>
      <dgm:spPr>
        <a:solidFill>
          <a:schemeClr val="accent6">
            <a:lumMod val="50000"/>
          </a:schemeClr>
        </a:solidFill>
      </dgm:spPr>
      <dgm:t>
        <a:bodyPr/>
        <a:lstStyle/>
        <a:p>
          <a:r>
            <a:rPr lang="pl-PL" sz="1800" dirty="0">
              <a:latin typeface="+mn-lt"/>
            </a:rPr>
            <a:t>Zasada ograniczenia celu</a:t>
          </a:r>
        </a:p>
      </dgm:t>
    </dgm:pt>
    <dgm:pt modelId="{C924F695-9319-48B1-8733-F27E59D310AA}" type="parTrans" cxnId="{F8B14B1D-B229-4863-A35C-A7AEE2E28CF7}">
      <dgm:prSet/>
      <dgm:spPr/>
      <dgm:t>
        <a:bodyPr/>
        <a:lstStyle/>
        <a:p>
          <a:endParaRPr lang="pl-PL">
            <a:latin typeface="Segoe UI Light" pitchFamily="34" charset="0"/>
          </a:endParaRPr>
        </a:p>
      </dgm:t>
    </dgm:pt>
    <dgm:pt modelId="{2A1030A4-AA99-40F0-95C2-E55D3F3E4039}" type="sibTrans" cxnId="{F8B14B1D-B229-4863-A35C-A7AEE2E28CF7}">
      <dgm:prSet/>
      <dgm:spPr/>
      <dgm:t>
        <a:bodyPr/>
        <a:lstStyle/>
        <a:p>
          <a:endParaRPr lang="pl-PL">
            <a:latin typeface="Segoe UI Light" pitchFamily="34" charset="0"/>
          </a:endParaRPr>
        </a:p>
      </dgm:t>
    </dgm:pt>
    <dgm:pt modelId="{67AB4873-5EE4-4625-9079-89D2EBE4FEC6}">
      <dgm:prSet phldrT="[Tekst]"/>
      <dgm:spPr>
        <a:ln>
          <a:solidFill>
            <a:srgbClr val="DB4166"/>
          </a:solidFill>
        </a:ln>
      </dgm:spPr>
      <dgm:t>
        <a:bodyPr/>
        <a:lstStyle/>
        <a:p>
          <a:r>
            <a:rPr lang="pl-PL" dirty="0">
              <a:latin typeface="+mn-lt"/>
            </a:rPr>
            <a:t>Dane zbierane w konkretnych, wyraźnych i prawnie uzasadnionych celach                                i nieprzetwarzane dalej w sposób niezgodny z tymi celami</a:t>
          </a:r>
        </a:p>
      </dgm:t>
    </dgm:pt>
    <dgm:pt modelId="{62B81939-1508-489A-B479-4247A788A830}" type="parTrans" cxnId="{B8E25B27-563E-4611-A3FB-0DB3F9CC09FB}">
      <dgm:prSet/>
      <dgm:spPr/>
      <dgm:t>
        <a:bodyPr/>
        <a:lstStyle/>
        <a:p>
          <a:endParaRPr lang="pl-PL">
            <a:latin typeface="Segoe UI Light" pitchFamily="34" charset="0"/>
          </a:endParaRPr>
        </a:p>
      </dgm:t>
    </dgm:pt>
    <dgm:pt modelId="{00228BB8-D956-4A16-9AED-F8413F6ABEC1}" type="sibTrans" cxnId="{B8E25B27-563E-4611-A3FB-0DB3F9CC09FB}">
      <dgm:prSet/>
      <dgm:spPr/>
      <dgm:t>
        <a:bodyPr/>
        <a:lstStyle/>
        <a:p>
          <a:endParaRPr lang="pl-PL">
            <a:latin typeface="Segoe UI Light" pitchFamily="34" charset="0"/>
          </a:endParaRPr>
        </a:p>
      </dgm:t>
    </dgm:pt>
    <dgm:pt modelId="{1C795694-DD63-43B8-9307-D90EB6B35C8E}">
      <dgm:prSet phldrT="[Tekst]" custT="1"/>
      <dgm:spPr>
        <a:solidFill>
          <a:schemeClr val="accent6">
            <a:lumMod val="50000"/>
          </a:schemeClr>
        </a:solidFill>
      </dgm:spPr>
      <dgm:t>
        <a:bodyPr/>
        <a:lstStyle/>
        <a:p>
          <a:r>
            <a:rPr lang="pl-PL" sz="1800" dirty="0">
              <a:latin typeface="+mn-lt"/>
            </a:rPr>
            <a:t>Zasada minimalizacji danych </a:t>
          </a:r>
        </a:p>
      </dgm:t>
    </dgm:pt>
    <dgm:pt modelId="{095350D6-B6AE-4E61-B076-46101C10E7B4}" type="parTrans" cxnId="{C8EF752A-4B2F-4BC3-9AF5-B64B0C146740}">
      <dgm:prSet/>
      <dgm:spPr/>
      <dgm:t>
        <a:bodyPr/>
        <a:lstStyle/>
        <a:p>
          <a:endParaRPr lang="pl-PL">
            <a:latin typeface="Segoe UI Light" pitchFamily="34" charset="0"/>
          </a:endParaRPr>
        </a:p>
      </dgm:t>
    </dgm:pt>
    <dgm:pt modelId="{95A201DB-67B6-4C30-998B-F0D0C9E2AF94}" type="sibTrans" cxnId="{C8EF752A-4B2F-4BC3-9AF5-B64B0C146740}">
      <dgm:prSet/>
      <dgm:spPr/>
      <dgm:t>
        <a:bodyPr/>
        <a:lstStyle/>
        <a:p>
          <a:endParaRPr lang="pl-PL">
            <a:latin typeface="Segoe UI Light" pitchFamily="34" charset="0"/>
          </a:endParaRPr>
        </a:p>
      </dgm:t>
    </dgm:pt>
    <dgm:pt modelId="{41B02743-8AF7-4181-B126-CD1CD75EF8DF}">
      <dgm:prSet phldrT="[Tekst]"/>
      <dgm:spPr>
        <a:ln>
          <a:solidFill>
            <a:srgbClr val="DB4166"/>
          </a:solidFill>
        </a:ln>
      </dgm:spPr>
      <dgm:t>
        <a:bodyPr/>
        <a:lstStyle/>
        <a:p>
          <a:r>
            <a:rPr lang="pl-PL" dirty="0">
              <a:latin typeface="+mn-lt"/>
            </a:rPr>
            <a:t>Dane adekwatne, stosowne oraz ograniczone do tego, co niezbędne do celów,                      w których są przetwarzane</a:t>
          </a:r>
        </a:p>
      </dgm:t>
    </dgm:pt>
    <dgm:pt modelId="{19AF3537-693E-4586-808E-EF1484494A3B}" type="parTrans" cxnId="{B2FF32FB-4BA6-4FE0-A053-6F1DEE4605BB}">
      <dgm:prSet/>
      <dgm:spPr/>
      <dgm:t>
        <a:bodyPr/>
        <a:lstStyle/>
        <a:p>
          <a:endParaRPr lang="pl-PL">
            <a:latin typeface="Segoe UI Light" pitchFamily="34" charset="0"/>
          </a:endParaRPr>
        </a:p>
      </dgm:t>
    </dgm:pt>
    <dgm:pt modelId="{25C7BB16-52A2-47E8-80AC-B1F3D06D6B0E}" type="sibTrans" cxnId="{B2FF32FB-4BA6-4FE0-A053-6F1DEE4605BB}">
      <dgm:prSet/>
      <dgm:spPr/>
      <dgm:t>
        <a:bodyPr/>
        <a:lstStyle/>
        <a:p>
          <a:endParaRPr lang="pl-PL">
            <a:latin typeface="Segoe UI Light" pitchFamily="34" charset="0"/>
          </a:endParaRPr>
        </a:p>
      </dgm:t>
    </dgm:pt>
    <dgm:pt modelId="{FA82DBDD-502E-4176-BA29-F331431BACA3}">
      <dgm:prSet phldrT="[Tekst]" custT="1"/>
      <dgm:spPr>
        <a:solidFill>
          <a:schemeClr val="accent6">
            <a:lumMod val="50000"/>
          </a:schemeClr>
        </a:solidFill>
      </dgm:spPr>
      <dgm:t>
        <a:bodyPr/>
        <a:lstStyle/>
        <a:p>
          <a:r>
            <a:rPr lang="pl-PL" sz="1800" dirty="0">
              <a:latin typeface="+mn-lt"/>
            </a:rPr>
            <a:t>Zasada prawidłowości</a:t>
          </a:r>
        </a:p>
      </dgm:t>
    </dgm:pt>
    <dgm:pt modelId="{8A31C940-06E9-499D-BBBF-FBDB306B312A}" type="parTrans" cxnId="{580A4BDB-19CC-47FD-93BC-8C96496644D1}">
      <dgm:prSet/>
      <dgm:spPr/>
      <dgm:t>
        <a:bodyPr/>
        <a:lstStyle/>
        <a:p>
          <a:endParaRPr lang="pl-PL">
            <a:latin typeface="Segoe UI Light" pitchFamily="34" charset="0"/>
          </a:endParaRPr>
        </a:p>
      </dgm:t>
    </dgm:pt>
    <dgm:pt modelId="{ACFE2F76-0316-47EA-ADCA-14508B630239}" type="sibTrans" cxnId="{580A4BDB-19CC-47FD-93BC-8C96496644D1}">
      <dgm:prSet/>
      <dgm:spPr/>
      <dgm:t>
        <a:bodyPr/>
        <a:lstStyle/>
        <a:p>
          <a:endParaRPr lang="pl-PL">
            <a:latin typeface="Segoe UI Light" pitchFamily="34" charset="0"/>
          </a:endParaRPr>
        </a:p>
      </dgm:t>
    </dgm:pt>
    <dgm:pt modelId="{FFDD4E65-77C2-4255-9960-DE9E68BA175A}">
      <dgm:prSet phldrT="[Tekst]"/>
      <dgm:spPr>
        <a:ln>
          <a:solidFill>
            <a:srgbClr val="DB4166"/>
          </a:solidFill>
        </a:ln>
      </dgm:spPr>
      <dgm:t>
        <a:bodyPr/>
        <a:lstStyle/>
        <a:p>
          <a:r>
            <a:rPr lang="pl-PL" dirty="0">
              <a:latin typeface="+mn-lt"/>
            </a:rPr>
            <a:t>Dane prawidłowe i w razie potrzeby uaktualniane</a:t>
          </a:r>
        </a:p>
      </dgm:t>
    </dgm:pt>
    <dgm:pt modelId="{F2ADE606-0441-4718-8CBC-E20C1FB9FE95}" type="parTrans" cxnId="{06CF6A67-E4DD-408B-A0C0-A110E78B63E9}">
      <dgm:prSet/>
      <dgm:spPr/>
      <dgm:t>
        <a:bodyPr/>
        <a:lstStyle/>
        <a:p>
          <a:endParaRPr lang="pl-PL">
            <a:latin typeface="Segoe UI Light" pitchFamily="34" charset="0"/>
          </a:endParaRPr>
        </a:p>
      </dgm:t>
    </dgm:pt>
    <dgm:pt modelId="{030491CB-CAC5-4CC6-BA52-B1C2490A2781}" type="sibTrans" cxnId="{06CF6A67-E4DD-408B-A0C0-A110E78B63E9}">
      <dgm:prSet/>
      <dgm:spPr/>
      <dgm:t>
        <a:bodyPr/>
        <a:lstStyle/>
        <a:p>
          <a:endParaRPr lang="pl-PL">
            <a:latin typeface="Segoe UI Light" pitchFamily="34" charset="0"/>
          </a:endParaRPr>
        </a:p>
      </dgm:t>
    </dgm:pt>
    <dgm:pt modelId="{4F223AF3-7B75-4194-BE93-3597A8E0CCE5}" type="pres">
      <dgm:prSet presAssocID="{1BFC5ADB-AB42-427F-B312-F25B5909A7E9}" presName="linear" presStyleCnt="0">
        <dgm:presLayoutVars>
          <dgm:dir/>
          <dgm:animLvl val="lvl"/>
          <dgm:resizeHandles val="exact"/>
        </dgm:presLayoutVars>
      </dgm:prSet>
      <dgm:spPr/>
      <dgm:t>
        <a:bodyPr/>
        <a:lstStyle/>
        <a:p>
          <a:endParaRPr lang="pl-PL"/>
        </a:p>
      </dgm:t>
    </dgm:pt>
    <dgm:pt modelId="{56BDA2E4-518E-42D9-B3F8-5C5CC0B342C3}" type="pres">
      <dgm:prSet presAssocID="{CD25F81F-3E6F-468D-8877-278B121A0941}" presName="parentLin" presStyleCnt="0"/>
      <dgm:spPr/>
    </dgm:pt>
    <dgm:pt modelId="{CDBF0142-B185-4EF7-A08A-F5536100EF1F}" type="pres">
      <dgm:prSet presAssocID="{CD25F81F-3E6F-468D-8877-278B121A0941}" presName="parentLeftMargin" presStyleLbl="node1" presStyleIdx="0" presStyleCnt="4"/>
      <dgm:spPr/>
      <dgm:t>
        <a:bodyPr/>
        <a:lstStyle/>
        <a:p>
          <a:endParaRPr lang="pl-PL"/>
        </a:p>
      </dgm:t>
    </dgm:pt>
    <dgm:pt modelId="{789380DE-A1FE-40BE-9031-6B9AA892619E}" type="pres">
      <dgm:prSet presAssocID="{CD25F81F-3E6F-468D-8877-278B121A0941}" presName="parentText" presStyleLbl="node1" presStyleIdx="0" presStyleCnt="4" custScaleY="175372">
        <dgm:presLayoutVars>
          <dgm:chMax val="0"/>
          <dgm:bulletEnabled val="1"/>
        </dgm:presLayoutVars>
      </dgm:prSet>
      <dgm:spPr/>
      <dgm:t>
        <a:bodyPr/>
        <a:lstStyle/>
        <a:p>
          <a:endParaRPr lang="pl-PL"/>
        </a:p>
      </dgm:t>
    </dgm:pt>
    <dgm:pt modelId="{07D4CFF3-142E-4934-A479-9D0F70944CD8}" type="pres">
      <dgm:prSet presAssocID="{CD25F81F-3E6F-468D-8877-278B121A0941}" presName="negativeSpace" presStyleCnt="0"/>
      <dgm:spPr/>
    </dgm:pt>
    <dgm:pt modelId="{CA802627-0003-4C0D-ABE7-CA7E96352618}" type="pres">
      <dgm:prSet presAssocID="{CD25F81F-3E6F-468D-8877-278B121A0941}" presName="childText" presStyleLbl="conFgAcc1" presStyleIdx="0" presStyleCnt="4">
        <dgm:presLayoutVars>
          <dgm:bulletEnabled val="1"/>
        </dgm:presLayoutVars>
      </dgm:prSet>
      <dgm:spPr/>
      <dgm:t>
        <a:bodyPr/>
        <a:lstStyle/>
        <a:p>
          <a:endParaRPr lang="pl-PL"/>
        </a:p>
      </dgm:t>
    </dgm:pt>
    <dgm:pt modelId="{63A0AB5B-645A-4351-BC84-207DC3833321}" type="pres">
      <dgm:prSet presAssocID="{F022CD1A-E85A-4F67-95A2-FA8D4AF03568}" presName="spaceBetweenRectangles" presStyleCnt="0"/>
      <dgm:spPr/>
    </dgm:pt>
    <dgm:pt modelId="{EC46FCA4-91CB-4C17-8F96-DFEE9CB3756C}" type="pres">
      <dgm:prSet presAssocID="{5D5A1F14-0B3D-4D52-B24A-6A8224DD9713}" presName="parentLin" presStyleCnt="0"/>
      <dgm:spPr/>
    </dgm:pt>
    <dgm:pt modelId="{508921B8-D82F-49F3-858F-85E96E068257}" type="pres">
      <dgm:prSet presAssocID="{5D5A1F14-0B3D-4D52-B24A-6A8224DD9713}" presName="parentLeftMargin" presStyleLbl="node1" presStyleIdx="0" presStyleCnt="4"/>
      <dgm:spPr/>
      <dgm:t>
        <a:bodyPr/>
        <a:lstStyle/>
        <a:p>
          <a:endParaRPr lang="pl-PL"/>
        </a:p>
      </dgm:t>
    </dgm:pt>
    <dgm:pt modelId="{760DF1C4-0F0F-432D-9586-4BA9A271C55B}" type="pres">
      <dgm:prSet presAssocID="{5D5A1F14-0B3D-4D52-B24A-6A8224DD9713}" presName="parentText" presStyleLbl="node1" presStyleIdx="1" presStyleCnt="4">
        <dgm:presLayoutVars>
          <dgm:chMax val="0"/>
          <dgm:bulletEnabled val="1"/>
        </dgm:presLayoutVars>
      </dgm:prSet>
      <dgm:spPr/>
      <dgm:t>
        <a:bodyPr/>
        <a:lstStyle/>
        <a:p>
          <a:endParaRPr lang="pl-PL"/>
        </a:p>
      </dgm:t>
    </dgm:pt>
    <dgm:pt modelId="{D8828767-1342-43D8-8E6D-70D9A8E890EC}" type="pres">
      <dgm:prSet presAssocID="{5D5A1F14-0B3D-4D52-B24A-6A8224DD9713}" presName="negativeSpace" presStyleCnt="0"/>
      <dgm:spPr/>
    </dgm:pt>
    <dgm:pt modelId="{52AF0EEC-B42F-4EE9-BA94-C5895BFA7569}" type="pres">
      <dgm:prSet presAssocID="{5D5A1F14-0B3D-4D52-B24A-6A8224DD9713}" presName="childText" presStyleLbl="conFgAcc1" presStyleIdx="1" presStyleCnt="4">
        <dgm:presLayoutVars>
          <dgm:bulletEnabled val="1"/>
        </dgm:presLayoutVars>
      </dgm:prSet>
      <dgm:spPr/>
      <dgm:t>
        <a:bodyPr/>
        <a:lstStyle/>
        <a:p>
          <a:endParaRPr lang="pl-PL"/>
        </a:p>
      </dgm:t>
    </dgm:pt>
    <dgm:pt modelId="{417D7A4A-C845-4FCA-96D8-AAF8FA7A1848}" type="pres">
      <dgm:prSet presAssocID="{2A1030A4-AA99-40F0-95C2-E55D3F3E4039}" presName="spaceBetweenRectangles" presStyleCnt="0"/>
      <dgm:spPr/>
    </dgm:pt>
    <dgm:pt modelId="{C78D5610-D20C-4C7E-8199-18607FD9C8C7}" type="pres">
      <dgm:prSet presAssocID="{1C795694-DD63-43B8-9307-D90EB6B35C8E}" presName="parentLin" presStyleCnt="0"/>
      <dgm:spPr/>
    </dgm:pt>
    <dgm:pt modelId="{BC8A66BF-88A7-44FE-8261-2DF63939D948}" type="pres">
      <dgm:prSet presAssocID="{1C795694-DD63-43B8-9307-D90EB6B35C8E}" presName="parentLeftMargin" presStyleLbl="node1" presStyleIdx="1" presStyleCnt="4"/>
      <dgm:spPr/>
      <dgm:t>
        <a:bodyPr/>
        <a:lstStyle/>
        <a:p>
          <a:endParaRPr lang="pl-PL"/>
        </a:p>
      </dgm:t>
    </dgm:pt>
    <dgm:pt modelId="{0A641D23-ED26-4315-8C5A-C4DBE66C2F01}" type="pres">
      <dgm:prSet presAssocID="{1C795694-DD63-43B8-9307-D90EB6B35C8E}" presName="parentText" presStyleLbl="node1" presStyleIdx="2" presStyleCnt="4">
        <dgm:presLayoutVars>
          <dgm:chMax val="0"/>
          <dgm:bulletEnabled val="1"/>
        </dgm:presLayoutVars>
      </dgm:prSet>
      <dgm:spPr/>
      <dgm:t>
        <a:bodyPr/>
        <a:lstStyle/>
        <a:p>
          <a:endParaRPr lang="pl-PL"/>
        </a:p>
      </dgm:t>
    </dgm:pt>
    <dgm:pt modelId="{3E84EE30-E436-4D41-8892-422A605C1B30}" type="pres">
      <dgm:prSet presAssocID="{1C795694-DD63-43B8-9307-D90EB6B35C8E}" presName="negativeSpace" presStyleCnt="0"/>
      <dgm:spPr/>
    </dgm:pt>
    <dgm:pt modelId="{8B32DB2C-9E5D-4779-8FD4-60398CF8E119}" type="pres">
      <dgm:prSet presAssocID="{1C795694-DD63-43B8-9307-D90EB6B35C8E}" presName="childText" presStyleLbl="conFgAcc1" presStyleIdx="2" presStyleCnt="4">
        <dgm:presLayoutVars>
          <dgm:bulletEnabled val="1"/>
        </dgm:presLayoutVars>
      </dgm:prSet>
      <dgm:spPr/>
      <dgm:t>
        <a:bodyPr/>
        <a:lstStyle/>
        <a:p>
          <a:endParaRPr lang="pl-PL"/>
        </a:p>
      </dgm:t>
    </dgm:pt>
    <dgm:pt modelId="{9BC08E11-233F-43B7-B175-21616D157B2C}" type="pres">
      <dgm:prSet presAssocID="{95A201DB-67B6-4C30-998B-F0D0C9E2AF94}" presName="spaceBetweenRectangles" presStyleCnt="0"/>
      <dgm:spPr/>
    </dgm:pt>
    <dgm:pt modelId="{A4131BD7-7BAF-44A2-9967-6E6C9F136058}" type="pres">
      <dgm:prSet presAssocID="{FA82DBDD-502E-4176-BA29-F331431BACA3}" presName="parentLin" presStyleCnt="0"/>
      <dgm:spPr/>
    </dgm:pt>
    <dgm:pt modelId="{3B07E1CF-9EA7-48B2-86DB-E7E7363DD873}" type="pres">
      <dgm:prSet presAssocID="{FA82DBDD-502E-4176-BA29-F331431BACA3}" presName="parentLeftMargin" presStyleLbl="node1" presStyleIdx="2" presStyleCnt="4"/>
      <dgm:spPr/>
      <dgm:t>
        <a:bodyPr/>
        <a:lstStyle/>
        <a:p>
          <a:endParaRPr lang="pl-PL"/>
        </a:p>
      </dgm:t>
    </dgm:pt>
    <dgm:pt modelId="{40385C3B-3AB5-4C72-9C81-83422331DC70}" type="pres">
      <dgm:prSet presAssocID="{FA82DBDD-502E-4176-BA29-F331431BACA3}" presName="parentText" presStyleLbl="node1" presStyleIdx="3" presStyleCnt="4">
        <dgm:presLayoutVars>
          <dgm:chMax val="0"/>
          <dgm:bulletEnabled val="1"/>
        </dgm:presLayoutVars>
      </dgm:prSet>
      <dgm:spPr/>
      <dgm:t>
        <a:bodyPr/>
        <a:lstStyle/>
        <a:p>
          <a:endParaRPr lang="pl-PL"/>
        </a:p>
      </dgm:t>
    </dgm:pt>
    <dgm:pt modelId="{EF7DDA71-FEA3-4AEC-A081-B7C893598AF7}" type="pres">
      <dgm:prSet presAssocID="{FA82DBDD-502E-4176-BA29-F331431BACA3}" presName="negativeSpace" presStyleCnt="0"/>
      <dgm:spPr/>
    </dgm:pt>
    <dgm:pt modelId="{12721279-DA32-49AB-9BB2-E759059C4319}" type="pres">
      <dgm:prSet presAssocID="{FA82DBDD-502E-4176-BA29-F331431BACA3}" presName="childText" presStyleLbl="conFgAcc1" presStyleIdx="3" presStyleCnt="4">
        <dgm:presLayoutVars>
          <dgm:bulletEnabled val="1"/>
        </dgm:presLayoutVars>
      </dgm:prSet>
      <dgm:spPr/>
      <dgm:t>
        <a:bodyPr/>
        <a:lstStyle/>
        <a:p>
          <a:endParaRPr lang="pl-PL"/>
        </a:p>
      </dgm:t>
    </dgm:pt>
  </dgm:ptLst>
  <dgm:cxnLst>
    <dgm:cxn modelId="{0C7D54D8-A60A-4ED2-BB46-8348313FFFCD}" type="presOf" srcId="{67AB4873-5EE4-4625-9079-89D2EBE4FEC6}" destId="{52AF0EEC-B42F-4EE9-BA94-C5895BFA7569}" srcOrd="0" destOrd="0" presId="urn:microsoft.com/office/officeart/2005/8/layout/list1"/>
    <dgm:cxn modelId="{E1D3B06C-B248-430D-A0FD-C45F5E353764}" type="presOf" srcId="{FA82DBDD-502E-4176-BA29-F331431BACA3}" destId="{40385C3B-3AB5-4C72-9C81-83422331DC70}" srcOrd="1" destOrd="0" presId="urn:microsoft.com/office/officeart/2005/8/layout/list1"/>
    <dgm:cxn modelId="{C3E0250A-83A6-4632-B61A-651C4A6F4CE5}" type="presOf" srcId="{FA82DBDD-502E-4176-BA29-F331431BACA3}" destId="{3B07E1CF-9EA7-48B2-86DB-E7E7363DD873}" srcOrd="0" destOrd="0" presId="urn:microsoft.com/office/officeart/2005/8/layout/list1"/>
    <dgm:cxn modelId="{BD4C303D-3FF1-4349-94BF-1A4529239807}" type="presOf" srcId="{1BFC5ADB-AB42-427F-B312-F25B5909A7E9}" destId="{4F223AF3-7B75-4194-BE93-3597A8E0CCE5}" srcOrd="0" destOrd="0" presId="urn:microsoft.com/office/officeart/2005/8/layout/list1"/>
    <dgm:cxn modelId="{F8B14B1D-B229-4863-A35C-A7AEE2E28CF7}" srcId="{1BFC5ADB-AB42-427F-B312-F25B5909A7E9}" destId="{5D5A1F14-0B3D-4D52-B24A-6A8224DD9713}" srcOrd="1" destOrd="0" parTransId="{C924F695-9319-48B1-8733-F27E59D310AA}" sibTransId="{2A1030A4-AA99-40F0-95C2-E55D3F3E4039}"/>
    <dgm:cxn modelId="{C8EF752A-4B2F-4BC3-9AF5-B64B0C146740}" srcId="{1BFC5ADB-AB42-427F-B312-F25B5909A7E9}" destId="{1C795694-DD63-43B8-9307-D90EB6B35C8E}" srcOrd="2" destOrd="0" parTransId="{095350D6-B6AE-4E61-B076-46101C10E7B4}" sibTransId="{95A201DB-67B6-4C30-998B-F0D0C9E2AF94}"/>
    <dgm:cxn modelId="{04760670-7D89-4DFC-8F0B-9164743072C7}" type="presOf" srcId="{F07A8598-883E-4553-A87A-3A5C2445DAB1}" destId="{CA802627-0003-4C0D-ABE7-CA7E96352618}" srcOrd="0" destOrd="0" presId="urn:microsoft.com/office/officeart/2005/8/layout/list1"/>
    <dgm:cxn modelId="{A5DF4E41-4D12-4758-8AF8-3E1344C2DBC3}" type="presOf" srcId="{41B02743-8AF7-4181-B126-CD1CD75EF8DF}" destId="{8B32DB2C-9E5D-4779-8FD4-60398CF8E119}" srcOrd="0" destOrd="0" presId="urn:microsoft.com/office/officeart/2005/8/layout/list1"/>
    <dgm:cxn modelId="{E59B262B-8DC0-49EF-A715-D02DF53D0805}" type="presOf" srcId="{5D5A1F14-0B3D-4D52-B24A-6A8224DD9713}" destId="{508921B8-D82F-49F3-858F-85E96E068257}" srcOrd="0" destOrd="0" presId="urn:microsoft.com/office/officeart/2005/8/layout/list1"/>
    <dgm:cxn modelId="{F8CF3C53-5A66-4AEA-9FE3-F8ADC0A17F5A}" type="presOf" srcId="{FFDD4E65-77C2-4255-9960-DE9E68BA175A}" destId="{12721279-DA32-49AB-9BB2-E759059C4319}" srcOrd="0" destOrd="0" presId="urn:microsoft.com/office/officeart/2005/8/layout/list1"/>
    <dgm:cxn modelId="{02B47B37-812C-4E95-B255-BA1AA6DB0A24}" type="presOf" srcId="{1C795694-DD63-43B8-9307-D90EB6B35C8E}" destId="{0A641D23-ED26-4315-8C5A-C4DBE66C2F01}" srcOrd="1" destOrd="0" presId="urn:microsoft.com/office/officeart/2005/8/layout/list1"/>
    <dgm:cxn modelId="{B8E25B27-563E-4611-A3FB-0DB3F9CC09FB}" srcId="{5D5A1F14-0B3D-4D52-B24A-6A8224DD9713}" destId="{67AB4873-5EE4-4625-9079-89D2EBE4FEC6}" srcOrd="0" destOrd="0" parTransId="{62B81939-1508-489A-B479-4247A788A830}" sibTransId="{00228BB8-D956-4A16-9AED-F8413F6ABEC1}"/>
    <dgm:cxn modelId="{7A49C1AC-942F-4720-BB7E-E899C92DAF36}" type="presOf" srcId="{5D5A1F14-0B3D-4D52-B24A-6A8224DD9713}" destId="{760DF1C4-0F0F-432D-9586-4BA9A271C55B}" srcOrd="1" destOrd="0" presId="urn:microsoft.com/office/officeart/2005/8/layout/list1"/>
    <dgm:cxn modelId="{06CF6A67-E4DD-408B-A0C0-A110E78B63E9}" srcId="{FA82DBDD-502E-4176-BA29-F331431BACA3}" destId="{FFDD4E65-77C2-4255-9960-DE9E68BA175A}" srcOrd="0" destOrd="0" parTransId="{F2ADE606-0441-4718-8CBC-E20C1FB9FE95}" sibTransId="{030491CB-CAC5-4CC6-BA52-B1C2490A2781}"/>
    <dgm:cxn modelId="{BA64B9FC-0D2C-4B71-AEA0-96959BF01DCD}" srcId="{1BFC5ADB-AB42-427F-B312-F25B5909A7E9}" destId="{CD25F81F-3E6F-468D-8877-278B121A0941}" srcOrd="0" destOrd="0" parTransId="{F65DB9D5-BC67-441D-9911-CF660132E86D}" sibTransId="{F022CD1A-E85A-4F67-95A2-FA8D4AF03568}"/>
    <dgm:cxn modelId="{7BB2B2B6-E236-49A0-9BC6-34202BF12924}" type="presOf" srcId="{CD25F81F-3E6F-468D-8877-278B121A0941}" destId="{789380DE-A1FE-40BE-9031-6B9AA892619E}" srcOrd="1" destOrd="0" presId="urn:microsoft.com/office/officeart/2005/8/layout/list1"/>
    <dgm:cxn modelId="{475578F1-5F63-4443-A94A-A73DAFC8C068}" type="presOf" srcId="{1C795694-DD63-43B8-9307-D90EB6B35C8E}" destId="{BC8A66BF-88A7-44FE-8261-2DF63939D948}" srcOrd="0" destOrd="0" presId="urn:microsoft.com/office/officeart/2005/8/layout/list1"/>
    <dgm:cxn modelId="{DAE23861-FCDF-4E73-9393-3D8CB67B36DE}" type="presOf" srcId="{CD25F81F-3E6F-468D-8877-278B121A0941}" destId="{CDBF0142-B185-4EF7-A08A-F5536100EF1F}" srcOrd="0" destOrd="0" presId="urn:microsoft.com/office/officeart/2005/8/layout/list1"/>
    <dgm:cxn modelId="{A4C79B13-ED8C-4184-9F1E-B57FA45A9ED2}" srcId="{CD25F81F-3E6F-468D-8877-278B121A0941}" destId="{F07A8598-883E-4553-A87A-3A5C2445DAB1}" srcOrd="0" destOrd="0" parTransId="{FB9903CE-BD1E-483F-AB88-EAEAF873DDCA}" sibTransId="{8EB0650C-D754-4C09-8720-8F008FCB7D0A}"/>
    <dgm:cxn modelId="{580A4BDB-19CC-47FD-93BC-8C96496644D1}" srcId="{1BFC5ADB-AB42-427F-B312-F25B5909A7E9}" destId="{FA82DBDD-502E-4176-BA29-F331431BACA3}" srcOrd="3" destOrd="0" parTransId="{8A31C940-06E9-499D-BBBF-FBDB306B312A}" sibTransId="{ACFE2F76-0316-47EA-ADCA-14508B630239}"/>
    <dgm:cxn modelId="{B2FF32FB-4BA6-4FE0-A053-6F1DEE4605BB}" srcId="{1C795694-DD63-43B8-9307-D90EB6B35C8E}" destId="{41B02743-8AF7-4181-B126-CD1CD75EF8DF}" srcOrd="0" destOrd="0" parTransId="{19AF3537-693E-4586-808E-EF1484494A3B}" sibTransId="{25C7BB16-52A2-47E8-80AC-B1F3D06D6B0E}"/>
    <dgm:cxn modelId="{0F3374BC-C702-400F-80BC-A2CFC48D67F9}" type="presParOf" srcId="{4F223AF3-7B75-4194-BE93-3597A8E0CCE5}" destId="{56BDA2E4-518E-42D9-B3F8-5C5CC0B342C3}" srcOrd="0" destOrd="0" presId="urn:microsoft.com/office/officeart/2005/8/layout/list1"/>
    <dgm:cxn modelId="{A7226084-C052-46E0-9AA8-994052D74FC1}" type="presParOf" srcId="{56BDA2E4-518E-42D9-B3F8-5C5CC0B342C3}" destId="{CDBF0142-B185-4EF7-A08A-F5536100EF1F}" srcOrd="0" destOrd="0" presId="urn:microsoft.com/office/officeart/2005/8/layout/list1"/>
    <dgm:cxn modelId="{FE8CA18A-6EA0-425F-AEAF-9874A5A6F624}" type="presParOf" srcId="{56BDA2E4-518E-42D9-B3F8-5C5CC0B342C3}" destId="{789380DE-A1FE-40BE-9031-6B9AA892619E}" srcOrd="1" destOrd="0" presId="urn:microsoft.com/office/officeart/2005/8/layout/list1"/>
    <dgm:cxn modelId="{F637068A-F9E4-4AD7-B2F6-52A35F824136}" type="presParOf" srcId="{4F223AF3-7B75-4194-BE93-3597A8E0CCE5}" destId="{07D4CFF3-142E-4934-A479-9D0F70944CD8}" srcOrd="1" destOrd="0" presId="urn:microsoft.com/office/officeart/2005/8/layout/list1"/>
    <dgm:cxn modelId="{6891CA45-CF01-4259-85C0-1C1BE5E75CE5}" type="presParOf" srcId="{4F223AF3-7B75-4194-BE93-3597A8E0CCE5}" destId="{CA802627-0003-4C0D-ABE7-CA7E96352618}" srcOrd="2" destOrd="0" presId="urn:microsoft.com/office/officeart/2005/8/layout/list1"/>
    <dgm:cxn modelId="{722F552E-00C9-4028-BD13-B080EC1B8FB4}" type="presParOf" srcId="{4F223AF3-7B75-4194-BE93-3597A8E0CCE5}" destId="{63A0AB5B-645A-4351-BC84-207DC3833321}" srcOrd="3" destOrd="0" presId="urn:microsoft.com/office/officeart/2005/8/layout/list1"/>
    <dgm:cxn modelId="{145439A8-38C9-4649-8DD6-49A0B1214937}" type="presParOf" srcId="{4F223AF3-7B75-4194-BE93-3597A8E0CCE5}" destId="{EC46FCA4-91CB-4C17-8F96-DFEE9CB3756C}" srcOrd="4" destOrd="0" presId="urn:microsoft.com/office/officeart/2005/8/layout/list1"/>
    <dgm:cxn modelId="{E5810181-4D03-43AF-89AC-B3609D36ADFE}" type="presParOf" srcId="{EC46FCA4-91CB-4C17-8F96-DFEE9CB3756C}" destId="{508921B8-D82F-49F3-858F-85E96E068257}" srcOrd="0" destOrd="0" presId="urn:microsoft.com/office/officeart/2005/8/layout/list1"/>
    <dgm:cxn modelId="{3343EF47-CBBE-4CDC-94B6-3BAC88690C46}" type="presParOf" srcId="{EC46FCA4-91CB-4C17-8F96-DFEE9CB3756C}" destId="{760DF1C4-0F0F-432D-9586-4BA9A271C55B}" srcOrd="1" destOrd="0" presId="urn:microsoft.com/office/officeart/2005/8/layout/list1"/>
    <dgm:cxn modelId="{7429486A-6040-440B-A0C4-A2376B1AE010}" type="presParOf" srcId="{4F223AF3-7B75-4194-BE93-3597A8E0CCE5}" destId="{D8828767-1342-43D8-8E6D-70D9A8E890EC}" srcOrd="5" destOrd="0" presId="urn:microsoft.com/office/officeart/2005/8/layout/list1"/>
    <dgm:cxn modelId="{C147E3A6-861A-4844-A4EF-9A7817228F57}" type="presParOf" srcId="{4F223AF3-7B75-4194-BE93-3597A8E0CCE5}" destId="{52AF0EEC-B42F-4EE9-BA94-C5895BFA7569}" srcOrd="6" destOrd="0" presId="urn:microsoft.com/office/officeart/2005/8/layout/list1"/>
    <dgm:cxn modelId="{D22DE51B-240B-431B-9B47-90AE2A764FBE}" type="presParOf" srcId="{4F223AF3-7B75-4194-BE93-3597A8E0CCE5}" destId="{417D7A4A-C845-4FCA-96D8-AAF8FA7A1848}" srcOrd="7" destOrd="0" presId="urn:microsoft.com/office/officeart/2005/8/layout/list1"/>
    <dgm:cxn modelId="{5B3A047E-E22A-4893-A678-5A31675C69E5}" type="presParOf" srcId="{4F223AF3-7B75-4194-BE93-3597A8E0CCE5}" destId="{C78D5610-D20C-4C7E-8199-18607FD9C8C7}" srcOrd="8" destOrd="0" presId="urn:microsoft.com/office/officeart/2005/8/layout/list1"/>
    <dgm:cxn modelId="{35765B2A-E034-4C74-BF7D-7FAC71492DC6}" type="presParOf" srcId="{C78D5610-D20C-4C7E-8199-18607FD9C8C7}" destId="{BC8A66BF-88A7-44FE-8261-2DF63939D948}" srcOrd="0" destOrd="0" presId="urn:microsoft.com/office/officeart/2005/8/layout/list1"/>
    <dgm:cxn modelId="{8FDF9F7D-346E-43E6-B920-37968EC8F4D3}" type="presParOf" srcId="{C78D5610-D20C-4C7E-8199-18607FD9C8C7}" destId="{0A641D23-ED26-4315-8C5A-C4DBE66C2F01}" srcOrd="1" destOrd="0" presId="urn:microsoft.com/office/officeart/2005/8/layout/list1"/>
    <dgm:cxn modelId="{D1E326AF-62AC-476F-8A0C-2CFB905B8AF8}" type="presParOf" srcId="{4F223AF3-7B75-4194-BE93-3597A8E0CCE5}" destId="{3E84EE30-E436-4D41-8892-422A605C1B30}" srcOrd="9" destOrd="0" presId="urn:microsoft.com/office/officeart/2005/8/layout/list1"/>
    <dgm:cxn modelId="{6729ADBB-9ECE-4929-989D-C263485A06A8}" type="presParOf" srcId="{4F223AF3-7B75-4194-BE93-3597A8E0CCE5}" destId="{8B32DB2C-9E5D-4779-8FD4-60398CF8E119}" srcOrd="10" destOrd="0" presId="urn:microsoft.com/office/officeart/2005/8/layout/list1"/>
    <dgm:cxn modelId="{E15356D6-9447-486F-B749-15DA3A8B2C60}" type="presParOf" srcId="{4F223AF3-7B75-4194-BE93-3597A8E0CCE5}" destId="{9BC08E11-233F-43B7-B175-21616D157B2C}" srcOrd="11" destOrd="0" presId="urn:microsoft.com/office/officeart/2005/8/layout/list1"/>
    <dgm:cxn modelId="{182E215C-7C7D-4593-89BF-2E27B103A7EC}" type="presParOf" srcId="{4F223AF3-7B75-4194-BE93-3597A8E0CCE5}" destId="{A4131BD7-7BAF-44A2-9967-6E6C9F136058}" srcOrd="12" destOrd="0" presId="urn:microsoft.com/office/officeart/2005/8/layout/list1"/>
    <dgm:cxn modelId="{F2BA515F-35D6-4879-A396-6D9215245854}" type="presParOf" srcId="{A4131BD7-7BAF-44A2-9967-6E6C9F136058}" destId="{3B07E1CF-9EA7-48B2-86DB-E7E7363DD873}" srcOrd="0" destOrd="0" presId="urn:microsoft.com/office/officeart/2005/8/layout/list1"/>
    <dgm:cxn modelId="{9B1CF132-47A5-4D33-9972-7012AED566F9}" type="presParOf" srcId="{A4131BD7-7BAF-44A2-9967-6E6C9F136058}" destId="{40385C3B-3AB5-4C72-9C81-83422331DC70}" srcOrd="1" destOrd="0" presId="urn:microsoft.com/office/officeart/2005/8/layout/list1"/>
    <dgm:cxn modelId="{9A08FFD7-77FE-4375-BCB4-6D5722248245}" type="presParOf" srcId="{4F223AF3-7B75-4194-BE93-3597A8E0CCE5}" destId="{EF7DDA71-FEA3-4AEC-A081-B7C893598AF7}" srcOrd="13" destOrd="0" presId="urn:microsoft.com/office/officeart/2005/8/layout/list1"/>
    <dgm:cxn modelId="{3B544B20-A612-4A53-B4EB-31A0FB0883BE}" type="presParOf" srcId="{4F223AF3-7B75-4194-BE93-3597A8E0CCE5}" destId="{12721279-DA32-49AB-9BB2-E759059C431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BFC5ADB-AB42-427F-B312-F25B5909A7E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CD25F81F-3E6F-468D-8877-278B121A0941}">
      <dgm:prSet phldrT="[Tekst]" custT="1"/>
      <dgm:spPr>
        <a:xfrm>
          <a:off x="432050" y="936111"/>
          <a:ext cx="5850772" cy="466878"/>
        </a:xfrm>
        <a:prstGeom prst="roundRect">
          <a:avLst/>
        </a:prstGeom>
        <a:solidFill>
          <a:schemeClr val="accent6">
            <a:lumMod val="50000"/>
          </a:schemeClr>
        </a:solidFill>
        <a:ln w="25400" cap="flat" cmpd="sng" algn="ctr">
          <a:solidFill>
            <a:sysClr val="window" lastClr="FFFFFF">
              <a:hueOff val="0"/>
              <a:satOff val="0"/>
              <a:lumOff val="0"/>
              <a:alphaOff val="0"/>
            </a:sysClr>
          </a:solidFill>
          <a:prstDash val="solid"/>
        </a:ln>
        <a:effectLst/>
      </dgm:spPr>
      <dgm:t>
        <a:bodyPr/>
        <a:lstStyle/>
        <a:p>
          <a:r>
            <a:rPr lang="pl-PL" sz="1800" dirty="0">
              <a:solidFill>
                <a:sysClr val="window" lastClr="FFFFFF"/>
              </a:solidFill>
              <a:latin typeface="Open sans light"/>
              <a:ea typeface="+mn-ea"/>
              <a:cs typeface="+mn-cs"/>
            </a:rPr>
            <a:t>Zasada integralność i poufności</a:t>
          </a:r>
        </a:p>
      </dgm:t>
    </dgm:pt>
    <dgm:pt modelId="{F65DB9D5-BC67-441D-9911-CF660132E86D}" type="parTrans" cxnId="{BA64B9FC-0D2C-4B71-AEA0-96959BF01DCD}">
      <dgm:prSet/>
      <dgm:spPr/>
      <dgm:t>
        <a:bodyPr/>
        <a:lstStyle/>
        <a:p>
          <a:endParaRPr lang="pl-PL">
            <a:latin typeface="Segoe UI Light" pitchFamily="34" charset="0"/>
          </a:endParaRPr>
        </a:p>
      </dgm:t>
    </dgm:pt>
    <dgm:pt modelId="{F022CD1A-E85A-4F67-95A2-FA8D4AF03568}" type="sibTrans" cxnId="{BA64B9FC-0D2C-4B71-AEA0-96959BF01DCD}">
      <dgm:prSet/>
      <dgm:spPr/>
      <dgm:t>
        <a:bodyPr/>
        <a:lstStyle/>
        <a:p>
          <a:endParaRPr lang="pl-PL">
            <a:latin typeface="Segoe UI Light" pitchFamily="34" charset="0"/>
          </a:endParaRPr>
        </a:p>
      </dgm:t>
    </dgm:pt>
    <dgm:pt modelId="{F07A8598-883E-4553-A87A-3A5C2445DAB1}">
      <dgm:prSet phldrT="[Tekst]" custT="1"/>
      <dgm:spPr>
        <a:xfrm>
          <a:off x="0" y="1227079"/>
          <a:ext cx="8358246" cy="1323110"/>
        </a:xfrm>
        <a:prstGeom prst="rect">
          <a:avLst/>
        </a:prstGeom>
        <a:noFill/>
        <a:ln w="25400" cap="flat" cmpd="sng" algn="ctr">
          <a:solidFill>
            <a:srgbClr val="DB4166"/>
          </a:solidFill>
          <a:prstDash val="solid"/>
        </a:ln>
        <a:effectLst/>
      </dgm:spPr>
      <dgm:t>
        <a:bodyPr/>
        <a:lstStyle/>
        <a:p>
          <a:r>
            <a:rPr lang="pl-PL" sz="1400" dirty="0">
              <a:solidFill>
                <a:sysClr val="windowText" lastClr="000000">
                  <a:hueOff val="0"/>
                  <a:satOff val="0"/>
                  <a:lumOff val="0"/>
                  <a:alphaOff val="0"/>
                </a:sysClr>
              </a:solidFill>
              <a:latin typeface="Open sans light"/>
              <a:ea typeface="+mn-ea"/>
              <a:cs typeface="+mn-cs"/>
            </a:rPr>
            <a:t>Dane przetwarzane w sposób zapewniający odpowiednie bezpieczeństwo danych osobowych, w tym ochronę przed niedozwolonym lub niezgodnym z prawem przetwarzaniem oraz przypadkową utratą, zniszczeniem lub uszkodzeniem,                             za pomocą odpowiednich środków technicznych lub organizacyjnych</a:t>
          </a:r>
        </a:p>
      </dgm:t>
    </dgm:pt>
    <dgm:pt modelId="{FB9903CE-BD1E-483F-AB88-EAEAF873DDCA}" type="parTrans" cxnId="{A4C79B13-ED8C-4184-9F1E-B57FA45A9ED2}">
      <dgm:prSet/>
      <dgm:spPr/>
      <dgm:t>
        <a:bodyPr/>
        <a:lstStyle/>
        <a:p>
          <a:endParaRPr lang="pl-PL">
            <a:latin typeface="Segoe UI Light" pitchFamily="34" charset="0"/>
          </a:endParaRPr>
        </a:p>
      </dgm:t>
    </dgm:pt>
    <dgm:pt modelId="{8EB0650C-D754-4C09-8720-8F008FCB7D0A}" type="sibTrans" cxnId="{A4C79B13-ED8C-4184-9F1E-B57FA45A9ED2}">
      <dgm:prSet/>
      <dgm:spPr/>
      <dgm:t>
        <a:bodyPr/>
        <a:lstStyle/>
        <a:p>
          <a:endParaRPr lang="pl-PL">
            <a:latin typeface="Segoe UI Light" pitchFamily="34" charset="0"/>
          </a:endParaRPr>
        </a:p>
      </dgm:t>
    </dgm:pt>
    <dgm:pt modelId="{5D5A1F14-0B3D-4D52-B24A-6A8224DD9713}">
      <dgm:prSet phldrT="[Tekst]" custT="1"/>
      <dgm:spPr>
        <a:xfrm>
          <a:off x="432050" y="2743061"/>
          <a:ext cx="5850772" cy="749326"/>
        </a:xfrm>
        <a:prstGeom prst="roundRect">
          <a:avLst/>
        </a:prstGeom>
        <a:solidFill>
          <a:srgbClr val="C0504D"/>
        </a:solidFill>
        <a:ln w="25400" cap="flat" cmpd="sng" algn="ctr">
          <a:solidFill>
            <a:sysClr val="window" lastClr="FFFFFF">
              <a:hueOff val="0"/>
              <a:satOff val="0"/>
              <a:lumOff val="0"/>
              <a:alphaOff val="0"/>
            </a:sysClr>
          </a:solidFill>
          <a:prstDash val="solid"/>
        </a:ln>
        <a:effectLst/>
      </dgm:spPr>
      <dgm:t>
        <a:bodyPr/>
        <a:lstStyle/>
        <a:p>
          <a:r>
            <a:rPr lang="pl-PL" sz="1800" dirty="0">
              <a:solidFill>
                <a:sysClr val="window" lastClr="FFFFFF"/>
              </a:solidFill>
              <a:latin typeface="Open sans light"/>
              <a:ea typeface="+mn-ea"/>
              <a:cs typeface="+mn-cs"/>
            </a:rPr>
            <a:t>Zasada rozliczalności </a:t>
          </a:r>
        </a:p>
      </dgm:t>
    </dgm:pt>
    <dgm:pt modelId="{C924F695-9319-48B1-8733-F27E59D310AA}" type="parTrans" cxnId="{F8B14B1D-B229-4863-A35C-A7AEE2E28CF7}">
      <dgm:prSet/>
      <dgm:spPr/>
      <dgm:t>
        <a:bodyPr/>
        <a:lstStyle/>
        <a:p>
          <a:endParaRPr lang="pl-PL">
            <a:latin typeface="Segoe UI Light" pitchFamily="34" charset="0"/>
          </a:endParaRPr>
        </a:p>
      </dgm:t>
    </dgm:pt>
    <dgm:pt modelId="{2A1030A4-AA99-40F0-95C2-E55D3F3E4039}" type="sibTrans" cxnId="{F8B14B1D-B229-4863-A35C-A7AEE2E28CF7}">
      <dgm:prSet/>
      <dgm:spPr/>
      <dgm:t>
        <a:bodyPr/>
        <a:lstStyle/>
        <a:p>
          <a:endParaRPr lang="pl-PL">
            <a:latin typeface="Segoe UI Light" pitchFamily="34" charset="0"/>
          </a:endParaRPr>
        </a:p>
      </dgm:t>
    </dgm:pt>
    <dgm:pt modelId="{67AB4873-5EE4-4625-9079-89D2EBE4FEC6}">
      <dgm:prSet phldrT="[Tekst]"/>
      <dgm:spPr>
        <a:xfrm>
          <a:off x="0" y="3098086"/>
          <a:ext cx="8358246" cy="1006369"/>
        </a:xfrm>
        <a:prstGeom prst="rect">
          <a:avLst/>
        </a:prstGeom>
        <a:solidFill>
          <a:sysClr val="window" lastClr="FFFFFF">
            <a:alpha val="90000"/>
            <a:hueOff val="0"/>
            <a:satOff val="0"/>
            <a:lumOff val="0"/>
            <a:alphaOff val="0"/>
          </a:sysClr>
        </a:solidFill>
        <a:ln w="25400" cap="flat" cmpd="sng" algn="ctr">
          <a:solidFill>
            <a:srgbClr val="DB4166"/>
          </a:solidFill>
          <a:prstDash val="solid"/>
        </a:ln>
        <a:effectLst/>
      </dgm:spPr>
      <dgm:t>
        <a:bodyPr/>
        <a:lstStyle/>
        <a:p>
          <a:endParaRPr lang="pl-PL" sz="1200" dirty="0">
            <a:solidFill>
              <a:sysClr val="windowText" lastClr="000000">
                <a:hueOff val="0"/>
                <a:satOff val="0"/>
                <a:lumOff val="0"/>
                <a:alphaOff val="0"/>
              </a:sysClr>
            </a:solidFill>
            <a:latin typeface="Open sans light"/>
            <a:ea typeface="+mn-ea"/>
            <a:cs typeface="+mn-cs"/>
          </a:endParaRPr>
        </a:p>
      </dgm:t>
    </dgm:pt>
    <dgm:pt modelId="{62B81939-1508-489A-B479-4247A788A830}" type="parTrans" cxnId="{B8E25B27-563E-4611-A3FB-0DB3F9CC09FB}">
      <dgm:prSet/>
      <dgm:spPr/>
      <dgm:t>
        <a:bodyPr/>
        <a:lstStyle/>
        <a:p>
          <a:endParaRPr lang="pl-PL">
            <a:latin typeface="Segoe UI Light" pitchFamily="34" charset="0"/>
          </a:endParaRPr>
        </a:p>
      </dgm:t>
    </dgm:pt>
    <dgm:pt modelId="{00228BB8-D956-4A16-9AED-F8413F6ABEC1}" type="sibTrans" cxnId="{B8E25B27-563E-4611-A3FB-0DB3F9CC09FB}">
      <dgm:prSet/>
      <dgm:spPr/>
      <dgm:t>
        <a:bodyPr/>
        <a:lstStyle/>
        <a:p>
          <a:endParaRPr lang="pl-PL">
            <a:latin typeface="Segoe UI Light" pitchFamily="34" charset="0"/>
          </a:endParaRPr>
        </a:p>
      </dgm:t>
    </dgm:pt>
    <dgm:pt modelId="{3809A484-8270-4B7C-B486-3A030F1030A9}">
      <dgm:prSet custT="1"/>
      <dgm:spPr>
        <a:xfrm>
          <a:off x="0" y="3098086"/>
          <a:ext cx="8358246" cy="1006369"/>
        </a:xfrm>
        <a:prstGeom prst="rect">
          <a:avLst/>
        </a:prstGeom>
        <a:solidFill>
          <a:sysClr val="window" lastClr="FFFFFF">
            <a:alpha val="90000"/>
            <a:hueOff val="0"/>
            <a:satOff val="0"/>
            <a:lumOff val="0"/>
            <a:alphaOff val="0"/>
          </a:sysClr>
        </a:solidFill>
        <a:ln w="25400" cap="flat" cmpd="sng" algn="ctr">
          <a:solidFill>
            <a:srgbClr val="DB4166"/>
          </a:solidFill>
          <a:prstDash val="solid"/>
        </a:ln>
        <a:effectLst/>
      </dgm:spPr>
      <dgm:t>
        <a:bodyPr/>
        <a:lstStyle/>
        <a:p>
          <a:r>
            <a:rPr lang="pl-PL" sz="1400" dirty="0">
              <a:solidFill>
                <a:sysClr val="windowText" lastClr="000000">
                  <a:hueOff val="0"/>
                  <a:satOff val="0"/>
                  <a:lumOff val="0"/>
                  <a:alphaOff val="0"/>
                </a:sysClr>
              </a:solidFill>
              <a:latin typeface="Open sans light"/>
              <a:ea typeface="+mn-ea"/>
              <a:cs typeface="+mn-cs"/>
            </a:rPr>
            <a:t>Administrator jest odpowiedzialny za przestrzeganie przepisów ust. 1 i musi być </a:t>
          </a:r>
          <a:r>
            <a:rPr lang="pl-PL" sz="1400" dirty="0" smtClean="0">
              <a:solidFill>
                <a:sysClr val="windowText" lastClr="000000">
                  <a:hueOff val="0"/>
                  <a:satOff val="0"/>
                  <a:lumOff val="0"/>
                  <a:alphaOff val="0"/>
                </a:sysClr>
              </a:solidFill>
              <a:latin typeface="Open sans light"/>
              <a:ea typeface="+mn-ea"/>
              <a:cs typeface="+mn-cs"/>
            </a:rPr>
            <a:t/>
          </a:r>
          <a:br>
            <a:rPr lang="pl-PL" sz="1400" dirty="0" smtClean="0">
              <a:solidFill>
                <a:sysClr val="windowText" lastClr="000000">
                  <a:hueOff val="0"/>
                  <a:satOff val="0"/>
                  <a:lumOff val="0"/>
                  <a:alphaOff val="0"/>
                </a:sysClr>
              </a:solidFill>
              <a:latin typeface="Open sans light"/>
              <a:ea typeface="+mn-ea"/>
              <a:cs typeface="+mn-cs"/>
            </a:rPr>
          </a:br>
          <a:r>
            <a:rPr lang="pl-PL" sz="1400" dirty="0" smtClean="0">
              <a:solidFill>
                <a:sysClr val="windowText" lastClr="000000">
                  <a:hueOff val="0"/>
                  <a:satOff val="0"/>
                  <a:lumOff val="0"/>
                  <a:alphaOff val="0"/>
                </a:sysClr>
              </a:solidFill>
              <a:latin typeface="Open sans light"/>
              <a:ea typeface="+mn-ea"/>
              <a:cs typeface="+mn-cs"/>
            </a:rPr>
            <a:t>w </a:t>
          </a:r>
          <a:r>
            <a:rPr lang="pl-PL" sz="1400" dirty="0">
              <a:solidFill>
                <a:sysClr val="windowText" lastClr="000000">
                  <a:hueOff val="0"/>
                  <a:satOff val="0"/>
                  <a:lumOff val="0"/>
                  <a:alphaOff val="0"/>
                </a:sysClr>
              </a:solidFill>
              <a:latin typeface="Open sans light"/>
              <a:ea typeface="+mn-ea"/>
              <a:cs typeface="+mn-cs"/>
            </a:rPr>
            <a:t>stanie wykazać ich przestrzeganie</a:t>
          </a:r>
        </a:p>
      </dgm:t>
    </dgm:pt>
    <dgm:pt modelId="{27788897-7C56-482E-84EA-AC0A02330F18}" type="parTrans" cxnId="{CC264199-9244-4D6A-8D35-1A177BE2880A}">
      <dgm:prSet/>
      <dgm:spPr/>
      <dgm:t>
        <a:bodyPr/>
        <a:lstStyle/>
        <a:p>
          <a:endParaRPr lang="pl-PL"/>
        </a:p>
      </dgm:t>
    </dgm:pt>
    <dgm:pt modelId="{254533CD-381D-4EAF-B097-9F1C86D865F7}" type="sibTrans" cxnId="{CC264199-9244-4D6A-8D35-1A177BE2880A}">
      <dgm:prSet/>
      <dgm:spPr/>
      <dgm:t>
        <a:bodyPr/>
        <a:lstStyle/>
        <a:p>
          <a:endParaRPr lang="pl-PL"/>
        </a:p>
      </dgm:t>
    </dgm:pt>
    <dgm:pt modelId="{72E37A26-178A-480C-B975-82D882934478}">
      <dgm:prSet custT="1"/>
      <dgm:spPr>
        <a:solidFill>
          <a:schemeClr val="accent6">
            <a:lumMod val="50000"/>
          </a:schemeClr>
        </a:solidFill>
      </dgm:spPr>
      <dgm:t>
        <a:bodyPr/>
        <a:lstStyle/>
        <a:p>
          <a:r>
            <a:rPr lang="pl-PL" sz="1800" dirty="0"/>
            <a:t>Zasada ograniczenia przechowywania </a:t>
          </a:r>
        </a:p>
      </dgm:t>
    </dgm:pt>
    <dgm:pt modelId="{F6FB5939-C74C-40F9-964E-89BC015C69BA}" type="parTrans" cxnId="{AEED8FCA-0AF2-483F-9F2D-60E4FA5EFE06}">
      <dgm:prSet/>
      <dgm:spPr/>
      <dgm:t>
        <a:bodyPr/>
        <a:lstStyle/>
        <a:p>
          <a:endParaRPr lang="pl-PL"/>
        </a:p>
      </dgm:t>
    </dgm:pt>
    <dgm:pt modelId="{F9C186ED-C1FD-4A53-8CDC-6F0B3656EB7A}" type="sibTrans" cxnId="{AEED8FCA-0AF2-483F-9F2D-60E4FA5EFE06}">
      <dgm:prSet/>
      <dgm:spPr/>
      <dgm:t>
        <a:bodyPr/>
        <a:lstStyle/>
        <a:p>
          <a:endParaRPr lang="pl-PL"/>
        </a:p>
      </dgm:t>
    </dgm:pt>
    <dgm:pt modelId="{1160C7AD-8D0E-4906-B07B-02EDFECE4179}">
      <dgm:prSet custT="1"/>
      <dgm:spPr>
        <a:ln w="25400">
          <a:solidFill>
            <a:srgbClr val="C00000"/>
          </a:solidFill>
        </a:ln>
      </dgm:spPr>
      <dgm:t>
        <a:bodyPr/>
        <a:lstStyle/>
        <a:p>
          <a:r>
            <a:rPr lang="pl-PL" sz="1400" dirty="0">
              <a:latin typeface="+mn-lt"/>
            </a:rPr>
            <a:t>Dane przechowywane w formie umożliwiającej identyfikację osoby, której dane dotyczą,                  przez okres nie dłuższy, niż jest to niezbędne do celów, w których dane te są przetwarzane</a:t>
          </a:r>
          <a:endParaRPr lang="pl-PL" sz="1400" dirty="0"/>
        </a:p>
      </dgm:t>
    </dgm:pt>
    <dgm:pt modelId="{0213305A-5BAF-4768-A28A-4828A1BF46B7}" type="parTrans" cxnId="{A8136598-EDD2-4F76-A01B-9F3DA0ED1F38}">
      <dgm:prSet/>
      <dgm:spPr/>
      <dgm:t>
        <a:bodyPr/>
        <a:lstStyle/>
        <a:p>
          <a:endParaRPr lang="pl-PL"/>
        </a:p>
      </dgm:t>
    </dgm:pt>
    <dgm:pt modelId="{6B15B276-15AC-401B-A18D-20837618DD80}" type="sibTrans" cxnId="{A8136598-EDD2-4F76-A01B-9F3DA0ED1F38}">
      <dgm:prSet/>
      <dgm:spPr/>
      <dgm:t>
        <a:bodyPr/>
        <a:lstStyle/>
        <a:p>
          <a:endParaRPr lang="pl-PL"/>
        </a:p>
      </dgm:t>
    </dgm:pt>
    <dgm:pt modelId="{4F223AF3-7B75-4194-BE93-3597A8E0CCE5}" type="pres">
      <dgm:prSet presAssocID="{1BFC5ADB-AB42-427F-B312-F25B5909A7E9}" presName="linear" presStyleCnt="0">
        <dgm:presLayoutVars>
          <dgm:dir/>
          <dgm:animLvl val="lvl"/>
          <dgm:resizeHandles val="exact"/>
        </dgm:presLayoutVars>
      </dgm:prSet>
      <dgm:spPr/>
      <dgm:t>
        <a:bodyPr/>
        <a:lstStyle/>
        <a:p>
          <a:endParaRPr lang="pl-PL"/>
        </a:p>
      </dgm:t>
    </dgm:pt>
    <dgm:pt modelId="{0B63EA6C-6A0C-4127-99B5-4108BAE5FDE2}" type="pres">
      <dgm:prSet presAssocID="{72E37A26-178A-480C-B975-82D882934478}" presName="parentLin" presStyleCnt="0"/>
      <dgm:spPr/>
    </dgm:pt>
    <dgm:pt modelId="{58F66D8E-CF0A-4FB9-90EA-6E0AB5505153}" type="pres">
      <dgm:prSet presAssocID="{72E37A26-178A-480C-B975-82D882934478}" presName="parentLeftMargin" presStyleLbl="node1" presStyleIdx="0" presStyleCnt="3"/>
      <dgm:spPr/>
      <dgm:t>
        <a:bodyPr/>
        <a:lstStyle/>
        <a:p>
          <a:endParaRPr lang="pl-PL"/>
        </a:p>
      </dgm:t>
    </dgm:pt>
    <dgm:pt modelId="{A797E328-65D0-4DAC-884B-290D1BD45683}" type="pres">
      <dgm:prSet presAssocID="{72E37A26-178A-480C-B975-82D882934478}" presName="parentText" presStyleLbl="node1" presStyleIdx="0" presStyleCnt="3" custScaleY="28294" custLinFactNeighborX="3383" custLinFactNeighborY="-54103">
        <dgm:presLayoutVars>
          <dgm:chMax val="0"/>
          <dgm:bulletEnabled val="1"/>
        </dgm:presLayoutVars>
      </dgm:prSet>
      <dgm:spPr/>
      <dgm:t>
        <a:bodyPr/>
        <a:lstStyle/>
        <a:p>
          <a:endParaRPr lang="pl-PL"/>
        </a:p>
      </dgm:t>
    </dgm:pt>
    <dgm:pt modelId="{8905B9B3-BAB5-4C7F-BD48-61E41C60A4E9}" type="pres">
      <dgm:prSet presAssocID="{72E37A26-178A-480C-B975-82D882934478}" presName="negativeSpace" presStyleCnt="0"/>
      <dgm:spPr/>
    </dgm:pt>
    <dgm:pt modelId="{7A6D5246-700B-40FF-B850-99694BA3099E}" type="pres">
      <dgm:prSet presAssocID="{72E37A26-178A-480C-B975-82D882934478}" presName="childText" presStyleLbl="conFgAcc1" presStyleIdx="0" presStyleCnt="3" custScaleY="51164" custLinFactNeighborX="862" custLinFactNeighborY="-63353">
        <dgm:presLayoutVars>
          <dgm:bulletEnabled val="1"/>
        </dgm:presLayoutVars>
      </dgm:prSet>
      <dgm:spPr/>
      <dgm:t>
        <a:bodyPr/>
        <a:lstStyle/>
        <a:p>
          <a:endParaRPr lang="pl-PL"/>
        </a:p>
      </dgm:t>
    </dgm:pt>
    <dgm:pt modelId="{587D8BDA-4854-4510-BD22-7A91FF176107}" type="pres">
      <dgm:prSet presAssocID="{F9C186ED-C1FD-4A53-8CDC-6F0B3656EB7A}" presName="spaceBetweenRectangles" presStyleCnt="0"/>
      <dgm:spPr/>
    </dgm:pt>
    <dgm:pt modelId="{56BDA2E4-518E-42D9-B3F8-5C5CC0B342C3}" type="pres">
      <dgm:prSet presAssocID="{CD25F81F-3E6F-468D-8877-278B121A0941}" presName="parentLin" presStyleCnt="0"/>
      <dgm:spPr/>
    </dgm:pt>
    <dgm:pt modelId="{CDBF0142-B185-4EF7-A08A-F5536100EF1F}" type="pres">
      <dgm:prSet presAssocID="{CD25F81F-3E6F-468D-8877-278B121A0941}" presName="parentLeftMargin" presStyleLbl="node1" presStyleIdx="0" presStyleCnt="3"/>
      <dgm:spPr/>
      <dgm:t>
        <a:bodyPr/>
        <a:lstStyle/>
        <a:p>
          <a:endParaRPr lang="pl-PL"/>
        </a:p>
      </dgm:t>
    </dgm:pt>
    <dgm:pt modelId="{789380DE-A1FE-40BE-9031-6B9AA892619E}" type="pres">
      <dgm:prSet presAssocID="{CD25F81F-3E6F-468D-8877-278B121A0941}" presName="parentText" presStyleLbl="node1" presStyleIdx="1" presStyleCnt="3" custScaleY="24712" custLinFactNeighborX="3383" custLinFactNeighborY="-18737">
        <dgm:presLayoutVars>
          <dgm:chMax val="0"/>
          <dgm:bulletEnabled val="1"/>
        </dgm:presLayoutVars>
      </dgm:prSet>
      <dgm:spPr/>
      <dgm:t>
        <a:bodyPr/>
        <a:lstStyle/>
        <a:p>
          <a:endParaRPr lang="pl-PL"/>
        </a:p>
      </dgm:t>
    </dgm:pt>
    <dgm:pt modelId="{07D4CFF3-142E-4934-A479-9D0F70944CD8}" type="pres">
      <dgm:prSet presAssocID="{CD25F81F-3E6F-468D-8877-278B121A0941}" presName="negativeSpace" presStyleCnt="0"/>
      <dgm:spPr/>
    </dgm:pt>
    <dgm:pt modelId="{CA802627-0003-4C0D-ABE7-CA7E96352618}" type="pres">
      <dgm:prSet presAssocID="{CD25F81F-3E6F-468D-8877-278B121A0941}" presName="childText" presStyleLbl="conFgAcc1" presStyleIdx="1" presStyleCnt="3" custScaleY="51968" custLinFactY="2982" custLinFactNeighborY="100000">
        <dgm:presLayoutVars>
          <dgm:bulletEnabled val="1"/>
        </dgm:presLayoutVars>
      </dgm:prSet>
      <dgm:spPr/>
      <dgm:t>
        <a:bodyPr/>
        <a:lstStyle/>
        <a:p>
          <a:endParaRPr lang="pl-PL"/>
        </a:p>
      </dgm:t>
    </dgm:pt>
    <dgm:pt modelId="{63A0AB5B-645A-4351-BC84-207DC3833321}" type="pres">
      <dgm:prSet presAssocID="{F022CD1A-E85A-4F67-95A2-FA8D4AF03568}" presName="spaceBetweenRectangles" presStyleCnt="0"/>
      <dgm:spPr/>
    </dgm:pt>
    <dgm:pt modelId="{EC46FCA4-91CB-4C17-8F96-DFEE9CB3756C}" type="pres">
      <dgm:prSet presAssocID="{5D5A1F14-0B3D-4D52-B24A-6A8224DD9713}" presName="parentLin" presStyleCnt="0"/>
      <dgm:spPr/>
    </dgm:pt>
    <dgm:pt modelId="{508921B8-D82F-49F3-858F-85E96E068257}" type="pres">
      <dgm:prSet presAssocID="{5D5A1F14-0B3D-4D52-B24A-6A8224DD9713}" presName="parentLeftMargin" presStyleLbl="node1" presStyleIdx="1" presStyleCnt="3"/>
      <dgm:spPr/>
      <dgm:t>
        <a:bodyPr/>
        <a:lstStyle/>
        <a:p>
          <a:endParaRPr lang="pl-PL"/>
        </a:p>
      </dgm:t>
    </dgm:pt>
    <dgm:pt modelId="{760DF1C4-0F0F-432D-9586-4BA9A271C55B}" type="pres">
      <dgm:prSet presAssocID="{5D5A1F14-0B3D-4D52-B24A-6A8224DD9713}" presName="parentText" presStyleLbl="node1" presStyleIdx="2" presStyleCnt="3" custScaleY="39662" custLinFactNeighborX="3383" custLinFactNeighborY="13868">
        <dgm:presLayoutVars>
          <dgm:chMax val="0"/>
          <dgm:bulletEnabled val="1"/>
        </dgm:presLayoutVars>
      </dgm:prSet>
      <dgm:spPr/>
      <dgm:t>
        <a:bodyPr/>
        <a:lstStyle/>
        <a:p>
          <a:endParaRPr lang="pl-PL"/>
        </a:p>
      </dgm:t>
    </dgm:pt>
    <dgm:pt modelId="{D8828767-1342-43D8-8E6D-70D9A8E890EC}" type="pres">
      <dgm:prSet presAssocID="{5D5A1F14-0B3D-4D52-B24A-6A8224DD9713}" presName="negativeSpace" presStyleCnt="0"/>
      <dgm:spPr/>
    </dgm:pt>
    <dgm:pt modelId="{52AF0EEC-B42F-4EE9-BA94-C5895BFA7569}" type="pres">
      <dgm:prSet presAssocID="{5D5A1F14-0B3D-4D52-B24A-6A8224DD9713}" presName="childText" presStyleLbl="conFgAcc1" presStyleIdx="2" presStyleCnt="3" custScaleY="47542" custLinFactNeighborY="97245">
        <dgm:presLayoutVars>
          <dgm:bulletEnabled val="1"/>
        </dgm:presLayoutVars>
      </dgm:prSet>
      <dgm:spPr/>
      <dgm:t>
        <a:bodyPr/>
        <a:lstStyle/>
        <a:p>
          <a:endParaRPr lang="pl-PL"/>
        </a:p>
      </dgm:t>
    </dgm:pt>
  </dgm:ptLst>
  <dgm:cxnLst>
    <dgm:cxn modelId="{7F2FBE30-581C-4134-8F1D-972908519FA1}" type="presOf" srcId="{72E37A26-178A-480C-B975-82D882934478}" destId="{A797E328-65D0-4DAC-884B-290D1BD45683}" srcOrd="1" destOrd="0" presId="urn:microsoft.com/office/officeart/2005/8/layout/list1"/>
    <dgm:cxn modelId="{098EBA8B-EB38-4E0A-92A4-4028ADA4DD33}" type="presOf" srcId="{F07A8598-883E-4553-A87A-3A5C2445DAB1}" destId="{CA802627-0003-4C0D-ABE7-CA7E96352618}" srcOrd="0" destOrd="0" presId="urn:microsoft.com/office/officeart/2005/8/layout/list1"/>
    <dgm:cxn modelId="{CC264199-9244-4D6A-8D35-1A177BE2880A}" srcId="{5D5A1F14-0B3D-4D52-B24A-6A8224DD9713}" destId="{3809A484-8270-4B7C-B486-3A030F1030A9}" srcOrd="1" destOrd="0" parTransId="{27788897-7C56-482E-84EA-AC0A02330F18}" sibTransId="{254533CD-381D-4EAF-B097-9F1C86D865F7}"/>
    <dgm:cxn modelId="{A4C79B13-ED8C-4184-9F1E-B57FA45A9ED2}" srcId="{CD25F81F-3E6F-468D-8877-278B121A0941}" destId="{F07A8598-883E-4553-A87A-3A5C2445DAB1}" srcOrd="0" destOrd="0" parTransId="{FB9903CE-BD1E-483F-AB88-EAEAF873DDCA}" sibTransId="{8EB0650C-D754-4C09-8720-8F008FCB7D0A}"/>
    <dgm:cxn modelId="{DE2FE77E-8A34-4AAB-81AB-3EAB8374ADB2}" type="presOf" srcId="{67AB4873-5EE4-4625-9079-89D2EBE4FEC6}" destId="{52AF0EEC-B42F-4EE9-BA94-C5895BFA7569}" srcOrd="0" destOrd="0" presId="urn:microsoft.com/office/officeart/2005/8/layout/list1"/>
    <dgm:cxn modelId="{213E05A7-4588-4625-8597-382828B87B93}" type="presOf" srcId="{1160C7AD-8D0E-4906-B07B-02EDFECE4179}" destId="{7A6D5246-700B-40FF-B850-99694BA3099E}" srcOrd="0" destOrd="0" presId="urn:microsoft.com/office/officeart/2005/8/layout/list1"/>
    <dgm:cxn modelId="{0E1EE679-3A15-43E1-B608-F2EBED4D76F6}" type="presOf" srcId="{1BFC5ADB-AB42-427F-B312-F25B5909A7E9}" destId="{4F223AF3-7B75-4194-BE93-3597A8E0CCE5}" srcOrd="0" destOrd="0" presId="urn:microsoft.com/office/officeart/2005/8/layout/list1"/>
    <dgm:cxn modelId="{A8136598-EDD2-4F76-A01B-9F3DA0ED1F38}" srcId="{72E37A26-178A-480C-B975-82D882934478}" destId="{1160C7AD-8D0E-4906-B07B-02EDFECE4179}" srcOrd="0" destOrd="0" parTransId="{0213305A-5BAF-4768-A28A-4828A1BF46B7}" sibTransId="{6B15B276-15AC-401B-A18D-20837618DD80}"/>
    <dgm:cxn modelId="{BD9AF168-29D9-41DB-889D-4E0A9050C083}" type="presOf" srcId="{3809A484-8270-4B7C-B486-3A030F1030A9}" destId="{52AF0EEC-B42F-4EE9-BA94-C5895BFA7569}" srcOrd="0" destOrd="1" presId="urn:microsoft.com/office/officeart/2005/8/layout/list1"/>
    <dgm:cxn modelId="{B8E25B27-563E-4611-A3FB-0DB3F9CC09FB}" srcId="{5D5A1F14-0B3D-4D52-B24A-6A8224DD9713}" destId="{67AB4873-5EE4-4625-9079-89D2EBE4FEC6}" srcOrd="0" destOrd="0" parTransId="{62B81939-1508-489A-B479-4247A788A830}" sibTransId="{00228BB8-D956-4A16-9AED-F8413F6ABEC1}"/>
    <dgm:cxn modelId="{F8B14B1D-B229-4863-A35C-A7AEE2E28CF7}" srcId="{1BFC5ADB-AB42-427F-B312-F25B5909A7E9}" destId="{5D5A1F14-0B3D-4D52-B24A-6A8224DD9713}" srcOrd="2" destOrd="0" parTransId="{C924F695-9319-48B1-8733-F27E59D310AA}" sibTransId="{2A1030A4-AA99-40F0-95C2-E55D3F3E4039}"/>
    <dgm:cxn modelId="{F7CE4293-35CA-4B37-BD32-1DAB5AD3F0C6}" type="presOf" srcId="{5D5A1F14-0B3D-4D52-B24A-6A8224DD9713}" destId="{760DF1C4-0F0F-432D-9586-4BA9A271C55B}" srcOrd="1" destOrd="0" presId="urn:microsoft.com/office/officeart/2005/8/layout/list1"/>
    <dgm:cxn modelId="{AEED8FCA-0AF2-483F-9F2D-60E4FA5EFE06}" srcId="{1BFC5ADB-AB42-427F-B312-F25B5909A7E9}" destId="{72E37A26-178A-480C-B975-82D882934478}" srcOrd="0" destOrd="0" parTransId="{F6FB5939-C74C-40F9-964E-89BC015C69BA}" sibTransId="{F9C186ED-C1FD-4A53-8CDC-6F0B3656EB7A}"/>
    <dgm:cxn modelId="{78A7067D-58B2-4EC1-9887-5AD08AA10E16}" type="presOf" srcId="{CD25F81F-3E6F-468D-8877-278B121A0941}" destId="{789380DE-A1FE-40BE-9031-6B9AA892619E}" srcOrd="1" destOrd="0" presId="urn:microsoft.com/office/officeart/2005/8/layout/list1"/>
    <dgm:cxn modelId="{F277D31A-7F5B-482B-BB15-754F6852E9FF}" type="presOf" srcId="{5D5A1F14-0B3D-4D52-B24A-6A8224DD9713}" destId="{508921B8-D82F-49F3-858F-85E96E068257}" srcOrd="0" destOrd="0" presId="urn:microsoft.com/office/officeart/2005/8/layout/list1"/>
    <dgm:cxn modelId="{5E55F579-7852-4B3D-9D11-0CCA91FE14B1}" type="presOf" srcId="{72E37A26-178A-480C-B975-82D882934478}" destId="{58F66D8E-CF0A-4FB9-90EA-6E0AB5505153}" srcOrd="0" destOrd="0" presId="urn:microsoft.com/office/officeart/2005/8/layout/list1"/>
    <dgm:cxn modelId="{05F9A712-74AD-4197-9D10-B34602982FF6}" type="presOf" srcId="{CD25F81F-3E6F-468D-8877-278B121A0941}" destId="{CDBF0142-B185-4EF7-A08A-F5536100EF1F}" srcOrd="0" destOrd="0" presId="urn:microsoft.com/office/officeart/2005/8/layout/list1"/>
    <dgm:cxn modelId="{BA64B9FC-0D2C-4B71-AEA0-96959BF01DCD}" srcId="{1BFC5ADB-AB42-427F-B312-F25B5909A7E9}" destId="{CD25F81F-3E6F-468D-8877-278B121A0941}" srcOrd="1" destOrd="0" parTransId="{F65DB9D5-BC67-441D-9911-CF660132E86D}" sibTransId="{F022CD1A-E85A-4F67-95A2-FA8D4AF03568}"/>
    <dgm:cxn modelId="{22E5D4DB-B71A-42D3-BB74-43B797F202D6}" type="presParOf" srcId="{4F223AF3-7B75-4194-BE93-3597A8E0CCE5}" destId="{0B63EA6C-6A0C-4127-99B5-4108BAE5FDE2}" srcOrd="0" destOrd="0" presId="urn:microsoft.com/office/officeart/2005/8/layout/list1"/>
    <dgm:cxn modelId="{18C834C5-DE9F-47E5-8DF8-F2D21DA3DBB8}" type="presParOf" srcId="{0B63EA6C-6A0C-4127-99B5-4108BAE5FDE2}" destId="{58F66D8E-CF0A-4FB9-90EA-6E0AB5505153}" srcOrd="0" destOrd="0" presId="urn:microsoft.com/office/officeart/2005/8/layout/list1"/>
    <dgm:cxn modelId="{4F4E501C-6A9A-401E-8A69-832993F5ECB8}" type="presParOf" srcId="{0B63EA6C-6A0C-4127-99B5-4108BAE5FDE2}" destId="{A797E328-65D0-4DAC-884B-290D1BD45683}" srcOrd="1" destOrd="0" presId="urn:microsoft.com/office/officeart/2005/8/layout/list1"/>
    <dgm:cxn modelId="{3431A4FA-5039-4F49-901B-3C0DA83E2440}" type="presParOf" srcId="{4F223AF3-7B75-4194-BE93-3597A8E0CCE5}" destId="{8905B9B3-BAB5-4C7F-BD48-61E41C60A4E9}" srcOrd="1" destOrd="0" presId="urn:microsoft.com/office/officeart/2005/8/layout/list1"/>
    <dgm:cxn modelId="{0509133E-1119-4995-8D24-359486678EB5}" type="presParOf" srcId="{4F223AF3-7B75-4194-BE93-3597A8E0CCE5}" destId="{7A6D5246-700B-40FF-B850-99694BA3099E}" srcOrd="2" destOrd="0" presId="urn:microsoft.com/office/officeart/2005/8/layout/list1"/>
    <dgm:cxn modelId="{E65A20AA-C4D0-4FBA-9BB2-D7015B2405C4}" type="presParOf" srcId="{4F223AF3-7B75-4194-BE93-3597A8E0CCE5}" destId="{587D8BDA-4854-4510-BD22-7A91FF176107}" srcOrd="3" destOrd="0" presId="urn:microsoft.com/office/officeart/2005/8/layout/list1"/>
    <dgm:cxn modelId="{4BE2176C-9DEB-46B4-9E9D-E89B30F72FBC}" type="presParOf" srcId="{4F223AF3-7B75-4194-BE93-3597A8E0CCE5}" destId="{56BDA2E4-518E-42D9-B3F8-5C5CC0B342C3}" srcOrd="4" destOrd="0" presId="urn:microsoft.com/office/officeart/2005/8/layout/list1"/>
    <dgm:cxn modelId="{3220BFBE-D8EC-49A3-AD98-D05BCCCEA090}" type="presParOf" srcId="{56BDA2E4-518E-42D9-B3F8-5C5CC0B342C3}" destId="{CDBF0142-B185-4EF7-A08A-F5536100EF1F}" srcOrd="0" destOrd="0" presId="urn:microsoft.com/office/officeart/2005/8/layout/list1"/>
    <dgm:cxn modelId="{16BEC012-0563-4707-80CB-362CE24BD83F}" type="presParOf" srcId="{56BDA2E4-518E-42D9-B3F8-5C5CC0B342C3}" destId="{789380DE-A1FE-40BE-9031-6B9AA892619E}" srcOrd="1" destOrd="0" presId="urn:microsoft.com/office/officeart/2005/8/layout/list1"/>
    <dgm:cxn modelId="{F6E6EDAE-0564-49F2-8063-9B9D3DB13108}" type="presParOf" srcId="{4F223AF3-7B75-4194-BE93-3597A8E0CCE5}" destId="{07D4CFF3-142E-4934-A479-9D0F70944CD8}" srcOrd="5" destOrd="0" presId="urn:microsoft.com/office/officeart/2005/8/layout/list1"/>
    <dgm:cxn modelId="{FE18892D-49D0-4E3B-9E8B-F4A27D8D34A5}" type="presParOf" srcId="{4F223AF3-7B75-4194-BE93-3597A8E0CCE5}" destId="{CA802627-0003-4C0D-ABE7-CA7E96352618}" srcOrd="6" destOrd="0" presId="urn:microsoft.com/office/officeart/2005/8/layout/list1"/>
    <dgm:cxn modelId="{0AC9D7B7-E219-4EBE-BE53-0DB00EA14B2C}" type="presParOf" srcId="{4F223AF3-7B75-4194-BE93-3597A8E0CCE5}" destId="{63A0AB5B-645A-4351-BC84-207DC3833321}" srcOrd="7" destOrd="0" presId="urn:microsoft.com/office/officeart/2005/8/layout/list1"/>
    <dgm:cxn modelId="{E827F916-F26F-4C2D-8D21-31D053521ACA}" type="presParOf" srcId="{4F223AF3-7B75-4194-BE93-3597A8E0CCE5}" destId="{EC46FCA4-91CB-4C17-8F96-DFEE9CB3756C}" srcOrd="8" destOrd="0" presId="urn:microsoft.com/office/officeart/2005/8/layout/list1"/>
    <dgm:cxn modelId="{354B21DB-C6CF-4C0B-9F4E-BB6FCDDC0EC1}" type="presParOf" srcId="{EC46FCA4-91CB-4C17-8F96-DFEE9CB3756C}" destId="{508921B8-D82F-49F3-858F-85E96E068257}" srcOrd="0" destOrd="0" presId="urn:microsoft.com/office/officeart/2005/8/layout/list1"/>
    <dgm:cxn modelId="{38769CC9-4302-459A-BCE2-B6E4568955A4}" type="presParOf" srcId="{EC46FCA4-91CB-4C17-8F96-DFEE9CB3756C}" destId="{760DF1C4-0F0F-432D-9586-4BA9A271C55B}" srcOrd="1" destOrd="0" presId="urn:microsoft.com/office/officeart/2005/8/layout/list1"/>
    <dgm:cxn modelId="{F7307D4F-37FA-4619-921D-2EF63C543DDB}" type="presParOf" srcId="{4F223AF3-7B75-4194-BE93-3597A8E0CCE5}" destId="{D8828767-1342-43D8-8E6D-70D9A8E890EC}" srcOrd="9" destOrd="0" presId="urn:microsoft.com/office/officeart/2005/8/layout/list1"/>
    <dgm:cxn modelId="{50561E84-AF6A-4F94-942B-296FC9B9CF2E}" type="presParOf" srcId="{4F223AF3-7B75-4194-BE93-3597A8E0CCE5}" destId="{52AF0EEC-B42F-4EE9-BA94-C5895BFA756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66037AD-1879-49F5-BFEC-340F9CA0E81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81B6A016-54FC-4EBB-81D3-B3A50508BDFF}">
      <dgm:prSet phldrT="[Tekst]" custT="1"/>
      <dgm:spPr/>
      <dgm:t>
        <a:bodyPr/>
        <a:lstStyle/>
        <a:p>
          <a:endParaRPr lang="pl-PL" sz="2400" dirty="0"/>
        </a:p>
        <a:p>
          <a:r>
            <a:rPr lang="pl-PL" sz="2400" dirty="0"/>
            <a:t>zrozumiała, łatwo dostępna forma, jasny i prosty język </a:t>
          </a:r>
        </a:p>
        <a:p>
          <a:endParaRPr lang="pl-PL" sz="2400" dirty="0"/>
        </a:p>
      </dgm:t>
    </dgm:pt>
    <dgm:pt modelId="{76103A05-0680-43EF-A012-B21307B1C68E}" type="parTrans" cxnId="{8A9E0690-DB9C-427C-A805-60825C6DE641}">
      <dgm:prSet/>
      <dgm:spPr/>
      <dgm:t>
        <a:bodyPr/>
        <a:lstStyle/>
        <a:p>
          <a:endParaRPr lang="pl-PL"/>
        </a:p>
      </dgm:t>
    </dgm:pt>
    <dgm:pt modelId="{3A9D7F79-27D5-40CC-B56B-5FFCC11425C2}" type="sibTrans" cxnId="{8A9E0690-DB9C-427C-A805-60825C6DE641}">
      <dgm:prSet/>
      <dgm:spPr/>
      <dgm:t>
        <a:bodyPr/>
        <a:lstStyle/>
        <a:p>
          <a:endParaRPr lang="pl-PL"/>
        </a:p>
      </dgm:t>
    </dgm:pt>
    <dgm:pt modelId="{3DC72277-EEFE-4743-9F52-37133947CE5D}">
      <dgm:prSet phldrT="[Tekst]" custT="1"/>
      <dgm:spPr/>
      <dgm:t>
        <a:bodyPr/>
        <a:lstStyle/>
        <a:p>
          <a:r>
            <a:rPr lang="pl-PL" sz="2400" dirty="0"/>
            <a:t>wycofanie zgody tak łatwe, jak jej wyrażenie </a:t>
          </a:r>
        </a:p>
      </dgm:t>
    </dgm:pt>
    <dgm:pt modelId="{3A0C1448-B7FC-49CC-94F5-00DE6C0E5ADB}" type="parTrans" cxnId="{126E2F73-C26C-4699-A209-163CB1182742}">
      <dgm:prSet/>
      <dgm:spPr/>
      <dgm:t>
        <a:bodyPr/>
        <a:lstStyle/>
        <a:p>
          <a:endParaRPr lang="pl-PL"/>
        </a:p>
      </dgm:t>
    </dgm:pt>
    <dgm:pt modelId="{65AA4C89-7D94-4BF0-B532-A604CBD65D8A}" type="sibTrans" cxnId="{126E2F73-C26C-4699-A209-163CB1182742}">
      <dgm:prSet/>
      <dgm:spPr/>
      <dgm:t>
        <a:bodyPr/>
        <a:lstStyle/>
        <a:p>
          <a:endParaRPr lang="pl-PL"/>
        </a:p>
      </dgm:t>
    </dgm:pt>
    <dgm:pt modelId="{258186A9-C364-4F56-90D1-7E5F0C258761}">
      <dgm:prSet phldrT="[Tekst]" custT="1"/>
      <dgm:spPr/>
      <dgm:t>
        <a:bodyPr/>
        <a:lstStyle/>
        <a:p>
          <a:r>
            <a:rPr lang="pl-PL" sz="2400" dirty="0"/>
            <a:t>[MOTYW 32] </a:t>
          </a:r>
          <a:r>
            <a:rPr lang="pl-PL" sz="2400" dirty="0">
              <a:solidFill>
                <a:srgbClr val="C00000"/>
              </a:solidFill>
            </a:rPr>
            <a:t>nie jest wyrażeniem zgody</a:t>
          </a:r>
          <a:r>
            <a:rPr lang="pl-PL" sz="2400" dirty="0"/>
            <a:t>: milczenie,              okienka domyślnie zaznaczone, niepodjęcie działania</a:t>
          </a:r>
          <a:endParaRPr lang="pl-PL" sz="900" dirty="0"/>
        </a:p>
      </dgm:t>
    </dgm:pt>
    <dgm:pt modelId="{EF100B56-F2D2-4AE9-A7A0-C010C89C72A9}" type="parTrans" cxnId="{FAF3AE35-9498-4581-A2E2-14950FFBE63B}">
      <dgm:prSet/>
      <dgm:spPr/>
      <dgm:t>
        <a:bodyPr/>
        <a:lstStyle/>
        <a:p>
          <a:endParaRPr lang="pl-PL"/>
        </a:p>
      </dgm:t>
    </dgm:pt>
    <dgm:pt modelId="{91C11F24-3AF9-480F-B079-1EE84E9CCD4D}" type="sibTrans" cxnId="{FAF3AE35-9498-4581-A2E2-14950FFBE63B}">
      <dgm:prSet/>
      <dgm:spPr/>
      <dgm:t>
        <a:bodyPr/>
        <a:lstStyle/>
        <a:p>
          <a:endParaRPr lang="pl-PL"/>
        </a:p>
      </dgm:t>
    </dgm:pt>
    <dgm:pt modelId="{5B636666-90EF-43C3-9CB4-C5814AF23726}">
      <dgm:prSet custT="1"/>
      <dgm:spPr/>
      <dgm:t>
        <a:bodyPr/>
        <a:lstStyle/>
        <a:p>
          <a:r>
            <a:rPr lang="pl-PL" sz="2400" dirty="0"/>
            <a:t>AD - możliwość wykazania uzyskania zgody</a:t>
          </a:r>
        </a:p>
      </dgm:t>
    </dgm:pt>
    <dgm:pt modelId="{D4D3D3D6-53C0-489E-B874-157634BEFD0D}" type="parTrans" cxnId="{F4C455AC-A332-4EF7-AD25-CDAB54AFBAFD}">
      <dgm:prSet/>
      <dgm:spPr/>
      <dgm:t>
        <a:bodyPr/>
        <a:lstStyle/>
        <a:p>
          <a:endParaRPr lang="pl-PL"/>
        </a:p>
      </dgm:t>
    </dgm:pt>
    <dgm:pt modelId="{741F69E0-590A-42CA-9C65-323D5B332EFF}" type="sibTrans" cxnId="{F4C455AC-A332-4EF7-AD25-CDAB54AFBAFD}">
      <dgm:prSet/>
      <dgm:spPr/>
      <dgm:t>
        <a:bodyPr/>
        <a:lstStyle/>
        <a:p>
          <a:endParaRPr lang="pl-PL"/>
        </a:p>
      </dgm:t>
    </dgm:pt>
    <dgm:pt modelId="{D29EAF43-52EB-4FCF-93CF-22DCFA847F37}" type="pres">
      <dgm:prSet presAssocID="{066037AD-1879-49F5-BFEC-340F9CA0E81C}" presName="linear" presStyleCnt="0">
        <dgm:presLayoutVars>
          <dgm:dir/>
          <dgm:animLvl val="lvl"/>
          <dgm:resizeHandles val="exact"/>
        </dgm:presLayoutVars>
      </dgm:prSet>
      <dgm:spPr/>
      <dgm:t>
        <a:bodyPr/>
        <a:lstStyle/>
        <a:p>
          <a:endParaRPr lang="pl-PL"/>
        </a:p>
      </dgm:t>
    </dgm:pt>
    <dgm:pt modelId="{0E4EE7EE-EBB3-4B95-8A00-FFCE185A6A02}" type="pres">
      <dgm:prSet presAssocID="{5B636666-90EF-43C3-9CB4-C5814AF23726}" presName="parentLin" presStyleCnt="0"/>
      <dgm:spPr/>
    </dgm:pt>
    <dgm:pt modelId="{FA49B419-93D3-41D4-96E8-31587756F5A6}" type="pres">
      <dgm:prSet presAssocID="{5B636666-90EF-43C3-9CB4-C5814AF23726}" presName="parentLeftMargin" presStyleLbl="node1" presStyleIdx="0" presStyleCnt="4"/>
      <dgm:spPr/>
      <dgm:t>
        <a:bodyPr/>
        <a:lstStyle/>
        <a:p>
          <a:endParaRPr lang="pl-PL"/>
        </a:p>
      </dgm:t>
    </dgm:pt>
    <dgm:pt modelId="{D83A977F-9402-448D-B65F-DD88A05FEB30}" type="pres">
      <dgm:prSet presAssocID="{5B636666-90EF-43C3-9CB4-C5814AF23726}" presName="parentText" presStyleLbl="node1" presStyleIdx="0" presStyleCnt="4" custScaleX="135637" custScaleY="301973">
        <dgm:presLayoutVars>
          <dgm:chMax val="0"/>
          <dgm:bulletEnabled val="1"/>
        </dgm:presLayoutVars>
      </dgm:prSet>
      <dgm:spPr/>
      <dgm:t>
        <a:bodyPr/>
        <a:lstStyle/>
        <a:p>
          <a:endParaRPr lang="pl-PL"/>
        </a:p>
      </dgm:t>
    </dgm:pt>
    <dgm:pt modelId="{BD360475-4D89-4B56-8B8A-980B71A1D7F4}" type="pres">
      <dgm:prSet presAssocID="{5B636666-90EF-43C3-9CB4-C5814AF23726}" presName="negativeSpace" presStyleCnt="0"/>
      <dgm:spPr/>
    </dgm:pt>
    <dgm:pt modelId="{E4E98394-4E30-4035-B64B-6E63B4C44B9A}" type="pres">
      <dgm:prSet presAssocID="{5B636666-90EF-43C3-9CB4-C5814AF23726}" presName="childText" presStyleLbl="conFgAcc1" presStyleIdx="0" presStyleCnt="4">
        <dgm:presLayoutVars>
          <dgm:bulletEnabled val="1"/>
        </dgm:presLayoutVars>
      </dgm:prSet>
      <dgm:spPr/>
    </dgm:pt>
    <dgm:pt modelId="{195618DF-C0E0-4D55-BC8D-D77B74D75A74}" type="pres">
      <dgm:prSet presAssocID="{741F69E0-590A-42CA-9C65-323D5B332EFF}" presName="spaceBetweenRectangles" presStyleCnt="0"/>
      <dgm:spPr/>
    </dgm:pt>
    <dgm:pt modelId="{391C2BEF-244E-4A7A-9691-BC499FEF66DA}" type="pres">
      <dgm:prSet presAssocID="{81B6A016-54FC-4EBB-81D3-B3A50508BDFF}" presName="parentLin" presStyleCnt="0"/>
      <dgm:spPr/>
    </dgm:pt>
    <dgm:pt modelId="{369FBF23-9379-4FDD-AB1F-EE29F08D35C7}" type="pres">
      <dgm:prSet presAssocID="{81B6A016-54FC-4EBB-81D3-B3A50508BDFF}" presName="parentLeftMargin" presStyleLbl="node1" presStyleIdx="0" presStyleCnt="4"/>
      <dgm:spPr/>
      <dgm:t>
        <a:bodyPr/>
        <a:lstStyle/>
        <a:p>
          <a:endParaRPr lang="pl-PL"/>
        </a:p>
      </dgm:t>
    </dgm:pt>
    <dgm:pt modelId="{DBA49553-8006-486C-864B-77E9138DD26C}" type="pres">
      <dgm:prSet presAssocID="{81B6A016-54FC-4EBB-81D3-B3A50508BDFF}" presName="parentText" presStyleLbl="node1" presStyleIdx="1" presStyleCnt="4" custScaleX="142997" custScaleY="249886">
        <dgm:presLayoutVars>
          <dgm:chMax val="0"/>
          <dgm:bulletEnabled val="1"/>
        </dgm:presLayoutVars>
      </dgm:prSet>
      <dgm:spPr/>
      <dgm:t>
        <a:bodyPr/>
        <a:lstStyle/>
        <a:p>
          <a:endParaRPr lang="pl-PL"/>
        </a:p>
      </dgm:t>
    </dgm:pt>
    <dgm:pt modelId="{66A0FC70-099C-4417-991C-6AECA9F664F1}" type="pres">
      <dgm:prSet presAssocID="{81B6A016-54FC-4EBB-81D3-B3A50508BDFF}" presName="negativeSpace" presStyleCnt="0"/>
      <dgm:spPr/>
    </dgm:pt>
    <dgm:pt modelId="{46F87CD2-49E3-4C75-BFCA-0B6C92F149D2}" type="pres">
      <dgm:prSet presAssocID="{81B6A016-54FC-4EBB-81D3-B3A50508BDFF}" presName="childText" presStyleLbl="conFgAcc1" presStyleIdx="1" presStyleCnt="4">
        <dgm:presLayoutVars>
          <dgm:bulletEnabled val="1"/>
        </dgm:presLayoutVars>
      </dgm:prSet>
      <dgm:spPr/>
    </dgm:pt>
    <dgm:pt modelId="{79441428-DC43-418A-8386-870866D1A393}" type="pres">
      <dgm:prSet presAssocID="{3A9D7F79-27D5-40CC-B56B-5FFCC11425C2}" presName="spaceBetweenRectangles" presStyleCnt="0"/>
      <dgm:spPr/>
    </dgm:pt>
    <dgm:pt modelId="{2AE265C4-3EC4-4021-86C6-2530CFDEFB4F}" type="pres">
      <dgm:prSet presAssocID="{3DC72277-EEFE-4743-9F52-37133947CE5D}" presName="parentLin" presStyleCnt="0"/>
      <dgm:spPr/>
    </dgm:pt>
    <dgm:pt modelId="{98802757-D9A6-4AEC-9B3A-1DEEB6420603}" type="pres">
      <dgm:prSet presAssocID="{3DC72277-EEFE-4743-9F52-37133947CE5D}" presName="parentLeftMargin" presStyleLbl="node1" presStyleIdx="1" presStyleCnt="4"/>
      <dgm:spPr/>
      <dgm:t>
        <a:bodyPr/>
        <a:lstStyle/>
        <a:p>
          <a:endParaRPr lang="pl-PL"/>
        </a:p>
      </dgm:t>
    </dgm:pt>
    <dgm:pt modelId="{ABA977CE-F507-428C-B196-2A0E85514AA8}" type="pres">
      <dgm:prSet presAssocID="{3DC72277-EEFE-4743-9F52-37133947CE5D}" presName="parentText" presStyleLbl="node1" presStyleIdx="2" presStyleCnt="4" custScaleX="142997" custScaleY="275076">
        <dgm:presLayoutVars>
          <dgm:chMax val="0"/>
          <dgm:bulletEnabled val="1"/>
        </dgm:presLayoutVars>
      </dgm:prSet>
      <dgm:spPr/>
      <dgm:t>
        <a:bodyPr/>
        <a:lstStyle/>
        <a:p>
          <a:endParaRPr lang="pl-PL"/>
        </a:p>
      </dgm:t>
    </dgm:pt>
    <dgm:pt modelId="{06AAC51B-E2A3-41BC-814B-C59D0CC8419F}" type="pres">
      <dgm:prSet presAssocID="{3DC72277-EEFE-4743-9F52-37133947CE5D}" presName="negativeSpace" presStyleCnt="0"/>
      <dgm:spPr/>
    </dgm:pt>
    <dgm:pt modelId="{0253A83A-1E58-44CE-8FE3-207F247D7415}" type="pres">
      <dgm:prSet presAssocID="{3DC72277-EEFE-4743-9F52-37133947CE5D}" presName="childText" presStyleLbl="conFgAcc1" presStyleIdx="2" presStyleCnt="4">
        <dgm:presLayoutVars>
          <dgm:bulletEnabled val="1"/>
        </dgm:presLayoutVars>
      </dgm:prSet>
      <dgm:spPr/>
    </dgm:pt>
    <dgm:pt modelId="{4B5DD871-ECD9-41C5-BEF5-2D1D1C48765D}" type="pres">
      <dgm:prSet presAssocID="{65AA4C89-7D94-4BF0-B532-A604CBD65D8A}" presName="spaceBetweenRectangles" presStyleCnt="0"/>
      <dgm:spPr/>
    </dgm:pt>
    <dgm:pt modelId="{2093E5DA-EE62-4D73-BFC0-8856803A2F0C}" type="pres">
      <dgm:prSet presAssocID="{258186A9-C364-4F56-90D1-7E5F0C258761}" presName="parentLin" presStyleCnt="0"/>
      <dgm:spPr/>
    </dgm:pt>
    <dgm:pt modelId="{1C3F482D-65D8-48E7-80E5-515DBC28EFDB}" type="pres">
      <dgm:prSet presAssocID="{258186A9-C364-4F56-90D1-7E5F0C258761}" presName="parentLeftMargin" presStyleLbl="node1" presStyleIdx="2" presStyleCnt="4"/>
      <dgm:spPr/>
      <dgm:t>
        <a:bodyPr/>
        <a:lstStyle/>
        <a:p>
          <a:endParaRPr lang="pl-PL"/>
        </a:p>
      </dgm:t>
    </dgm:pt>
    <dgm:pt modelId="{E754461B-4E48-4CEE-BC99-3A88E6BAAB9B}" type="pres">
      <dgm:prSet presAssocID="{258186A9-C364-4F56-90D1-7E5F0C258761}" presName="parentText" presStyleLbl="node1" presStyleIdx="3" presStyleCnt="4" custScaleX="142997" custScaleY="431688">
        <dgm:presLayoutVars>
          <dgm:chMax val="0"/>
          <dgm:bulletEnabled val="1"/>
        </dgm:presLayoutVars>
      </dgm:prSet>
      <dgm:spPr/>
      <dgm:t>
        <a:bodyPr/>
        <a:lstStyle/>
        <a:p>
          <a:endParaRPr lang="pl-PL"/>
        </a:p>
      </dgm:t>
    </dgm:pt>
    <dgm:pt modelId="{5D24713A-900E-43A4-84A5-0E0A44A26197}" type="pres">
      <dgm:prSet presAssocID="{258186A9-C364-4F56-90D1-7E5F0C258761}" presName="negativeSpace" presStyleCnt="0"/>
      <dgm:spPr/>
    </dgm:pt>
    <dgm:pt modelId="{EF7107AF-6D7C-4EAC-B2EF-0989C5ADA4B1}" type="pres">
      <dgm:prSet presAssocID="{258186A9-C364-4F56-90D1-7E5F0C258761}" presName="childText" presStyleLbl="conFgAcc1" presStyleIdx="3" presStyleCnt="4">
        <dgm:presLayoutVars>
          <dgm:bulletEnabled val="1"/>
        </dgm:presLayoutVars>
      </dgm:prSet>
      <dgm:spPr/>
    </dgm:pt>
  </dgm:ptLst>
  <dgm:cxnLst>
    <dgm:cxn modelId="{946F57E5-0299-4149-BAEC-76B4BF944EA6}" type="presOf" srcId="{5B636666-90EF-43C3-9CB4-C5814AF23726}" destId="{D83A977F-9402-448D-B65F-DD88A05FEB30}" srcOrd="1" destOrd="0" presId="urn:microsoft.com/office/officeart/2005/8/layout/list1"/>
    <dgm:cxn modelId="{8A9E0690-DB9C-427C-A805-60825C6DE641}" srcId="{066037AD-1879-49F5-BFEC-340F9CA0E81C}" destId="{81B6A016-54FC-4EBB-81D3-B3A50508BDFF}" srcOrd="1" destOrd="0" parTransId="{76103A05-0680-43EF-A012-B21307B1C68E}" sibTransId="{3A9D7F79-27D5-40CC-B56B-5FFCC11425C2}"/>
    <dgm:cxn modelId="{58A5F46A-350A-4591-BA19-7A3B8EA5B04D}" type="presOf" srcId="{3DC72277-EEFE-4743-9F52-37133947CE5D}" destId="{ABA977CE-F507-428C-B196-2A0E85514AA8}" srcOrd="1" destOrd="0" presId="urn:microsoft.com/office/officeart/2005/8/layout/list1"/>
    <dgm:cxn modelId="{FAF3AE35-9498-4581-A2E2-14950FFBE63B}" srcId="{066037AD-1879-49F5-BFEC-340F9CA0E81C}" destId="{258186A9-C364-4F56-90D1-7E5F0C258761}" srcOrd="3" destOrd="0" parTransId="{EF100B56-F2D2-4AE9-A7A0-C010C89C72A9}" sibTransId="{91C11F24-3AF9-480F-B079-1EE84E9CCD4D}"/>
    <dgm:cxn modelId="{ED88B734-7135-4CDA-86AB-764CFEB72EAD}" type="presOf" srcId="{81B6A016-54FC-4EBB-81D3-B3A50508BDFF}" destId="{369FBF23-9379-4FDD-AB1F-EE29F08D35C7}" srcOrd="0" destOrd="0" presId="urn:microsoft.com/office/officeart/2005/8/layout/list1"/>
    <dgm:cxn modelId="{F0901EAA-7DB9-4401-9047-B13791B2AB05}" type="presOf" srcId="{3DC72277-EEFE-4743-9F52-37133947CE5D}" destId="{98802757-D9A6-4AEC-9B3A-1DEEB6420603}" srcOrd="0" destOrd="0" presId="urn:microsoft.com/office/officeart/2005/8/layout/list1"/>
    <dgm:cxn modelId="{B6C0596B-42CF-404E-8D3E-E70A8C15D57B}" type="presOf" srcId="{258186A9-C364-4F56-90D1-7E5F0C258761}" destId="{E754461B-4E48-4CEE-BC99-3A88E6BAAB9B}" srcOrd="1" destOrd="0" presId="urn:microsoft.com/office/officeart/2005/8/layout/list1"/>
    <dgm:cxn modelId="{126E2F73-C26C-4699-A209-163CB1182742}" srcId="{066037AD-1879-49F5-BFEC-340F9CA0E81C}" destId="{3DC72277-EEFE-4743-9F52-37133947CE5D}" srcOrd="2" destOrd="0" parTransId="{3A0C1448-B7FC-49CC-94F5-00DE6C0E5ADB}" sibTransId="{65AA4C89-7D94-4BF0-B532-A604CBD65D8A}"/>
    <dgm:cxn modelId="{ADAFF5D1-F7A4-452D-B879-FF32572E9037}" type="presOf" srcId="{258186A9-C364-4F56-90D1-7E5F0C258761}" destId="{1C3F482D-65D8-48E7-80E5-515DBC28EFDB}" srcOrd="0" destOrd="0" presId="urn:microsoft.com/office/officeart/2005/8/layout/list1"/>
    <dgm:cxn modelId="{7DB8E362-50D7-4F67-9172-33B14DDA774A}" type="presOf" srcId="{81B6A016-54FC-4EBB-81D3-B3A50508BDFF}" destId="{DBA49553-8006-486C-864B-77E9138DD26C}" srcOrd="1" destOrd="0" presId="urn:microsoft.com/office/officeart/2005/8/layout/list1"/>
    <dgm:cxn modelId="{DBF57687-EC4B-48D8-AD21-C7CBBBA85975}" type="presOf" srcId="{066037AD-1879-49F5-BFEC-340F9CA0E81C}" destId="{D29EAF43-52EB-4FCF-93CF-22DCFA847F37}" srcOrd="0" destOrd="0" presId="urn:microsoft.com/office/officeart/2005/8/layout/list1"/>
    <dgm:cxn modelId="{A35E7625-14D3-4561-A7D7-30BBFC18E77B}" type="presOf" srcId="{5B636666-90EF-43C3-9CB4-C5814AF23726}" destId="{FA49B419-93D3-41D4-96E8-31587756F5A6}" srcOrd="0" destOrd="0" presId="urn:microsoft.com/office/officeart/2005/8/layout/list1"/>
    <dgm:cxn modelId="{F4C455AC-A332-4EF7-AD25-CDAB54AFBAFD}" srcId="{066037AD-1879-49F5-BFEC-340F9CA0E81C}" destId="{5B636666-90EF-43C3-9CB4-C5814AF23726}" srcOrd="0" destOrd="0" parTransId="{D4D3D3D6-53C0-489E-B874-157634BEFD0D}" sibTransId="{741F69E0-590A-42CA-9C65-323D5B332EFF}"/>
    <dgm:cxn modelId="{4F2B2396-E96C-45F8-B86C-D3890C1B464A}" type="presParOf" srcId="{D29EAF43-52EB-4FCF-93CF-22DCFA847F37}" destId="{0E4EE7EE-EBB3-4B95-8A00-FFCE185A6A02}" srcOrd="0" destOrd="0" presId="urn:microsoft.com/office/officeart/2005/8/layout/list1"/>
    <dgm:cxn modelId="{1674317D-7E11-4F0F-ADDE-BAE550ACE6BF}" type="presParOf" srcId="{0E4EE7EE-EBB3-4B95-8A00-FFCE185A6A02}" destId="{FA49B419-93D3-41D4-96E8-31587756F5A6}" srcOrd="0" destOrd="0" presId="urn:microsoft.com/office/officeart/2005/8/layout/list1"/>
    <dgm:cxn modelId="{268C09D4-3520-468A-80C4-214E905844CA}" type="presParOf" srcId="{0E4EE7EE-EBB3-4B95-8A00-FFCE185A6A02}" destId="{D83A977F-9402-448D-B65F-DD88A05FEB30}" srcOrd="1" destOrd="0" presId="urn:microsoft.com/office/officeart/2005/8/layout/list1"/>
    <dgm:cxn modelId="{533815A5-4978-4311-BA5D-87B9891546AB}" type="presParOf" srcId="{D29EAF43-52EB-4FCF-93CF-22DCFA847F37}" destId="{BD360475-4D89-4B56-8B8A-980B71A1D7F4}" srcOrd="1" destOrd="0" presId="urn:microsoft.com/office/officeart/2005/8/layout/list1"/>
    <dgm:cxn modelId="{37754670-6D6E-428E-861E-D1881AD3D256}" type="presParOf" srcId="{D29EAF43-52EB-4FCF-93CF-22DCFA847F37}" destId="{E4E98394-4E30-4035-B64B-6E63B4C44B9A}" srcOrd="2" destOrd="0" presId="urn:microsoft.com/office/officeart/2005/8/layout/list1"/>
    <dgm:cxn modelId="{953449B7-FBDB-489F-83D6-B8FF39BAD31B}" type="presParOf" srcId="{D29EAF43-52EB-4FCF-93CF-22DCFA847F37}" destId="{195618DF-C0E0-4D55-BC8D-D77B74D75A74}" srcOrd="3" destOrd="0" presId="urn:microsoft.com/office/officeart/2005/8/layout/list1"/>
    <dgm:cxn modelId="{9A76272C-D491-4377-8B43-E5A3FFCA3690}" type="presParOf" srcId="{D29EAF43-52EB-4FCF-93CF-22DCFA847F37}" destId="{391C2BEF-244E-4A7A-9691-BC499FEF66DA}" srcOrd="4" destOrd="0" presId="urn:microsoft.com/office/officeart/2005/8/layout/list1"/>
    <dgm:cxn modelId="{3E75AA45-5C51-4E67-BF40-0D130F961A1C}" type="presParOf" srcId="{391C2BEF-244E-4A7A-9691-BC499FEF66DA}" destId="{369FBF23-9379-4FDD-AB1F-EE29F08D35C7}" srcOrd="0" destOrd="0" presId="urn:microsoft.com/office/officeart/2005/8/layout/list1"/>
    <dgm:cxn modelId="{064DBBE8-931D-4F75-84DB-C9F49B622BE5}" type="presParOf" srcId="{391C2BEF-244E-4A7A-9691-BC499FEF66DA}" destId="{DBA49553-8006-486C-864B-77E9138DD26C}" srcOrd="1" destOrd="0" presId="urn:microsoft.com/office/officeart/2005/8/layout/list1"/>
    <dgm:cxn modelId="{0912B577-4EB0-4D6D-9D63-DDC0820B35C4}" type="presParOf" srcId="{D29EAF43-52EB-4FCF-93CF-22DCFA847F37}" destId="{66A0FC70-099C-4417-991C-6AECA9F664F1}" srcOrd="5" destOrd="0" presId="urn:microsoft.com/office/officeart/2005/8/layout/list1"/>
    <dgm:cxn modelId="{1D3B8AA7-6D52-4632-96CD-11EEA3B16DAE}" type="presParOf" srcId="{D29EAF43-52EB-4FCF-93CF-22DCFA847F37}" destId="{46F87CD2-49E3-4C75-BFCA-0B6C92F149D2}" srcOrd="6" destOrd="0" presId="urn:microsoft.com/office/officeart/2005/8/layout/list1"/>
    <dgm:cxn modelId="{188023BC-51AF-4035-BB3A-FDAE881E945F}" type="presParOf" srcId="{D29EAF43-52EB-4FCF-93CF-22DCFA847F37}" destId="{79441428-DC43-418A-8386-870866D1A393}" srcOrd="7" destOrd="0" presId="urn:microsoft.com/office/officeart/2005/8/layout/list1"/>
    <dgm:cxn modelId="{6DD3B12B-3F63-4BBC-A0A0-51592F38321F}" type="presParOf" srcId="{D29EAF43-52EB-4FCF-93CF-22DCFA847F37}" destId="{2AE265C4-3EC4-4021-86C6-2530CFDEFB4F}" srcOrd="8" destOrd="0" presId="urn:microsoft.com/office/officeart/2005/8/layout/list1"/>
    <dgm:cxn modelId="{58B546EC-EDF9-429A-8FB2-66199CE50B3F}" type="presParOf" srcId="{2AE265C4-3EC4-4021-86C6-2530CFDEFB4F}" destId="{98802757-D9A6-4AEC-9B3A-1DEEB6420603}" srcOrd="0" destOrd="0" presId="urn:microsoft.com/office/officeart/2005/8/layout/list1"/>
    <dgm:cxn modelId="{3259DF19-C388-4E62-9784-117969C7B54B}" type="presParOf" srcId="{2AE265C4-3EC4-4021-86C6-2530CFDEFB4F}" destId="{ABA977CE-F507-428C-B196-2A0E85514AA8}" srcOrd="1" destOrd="0" presId="urn:microsoft.com/office/officeart/2005/8/layout/list1"/>
    <dgm:cxn modelId="{5BA6473F-8CFB-42F2-8FCE-72E9095175E0}" type="presParOf" srcId="{D29EAF43-52EB-4FCF-93CF-22DCFA847F37}" destId="{06AAC51B-E2A3-41BC-814B-C59D0CC8419F}" srcOrd="9" destOrd="0" presId="urn:microsoft.com/office/officeart/2005/8/layout/list1"/>
    <dgm:cxn modelId="{9C8BB828-F5FD-4A22-BE38-E53AB2AF246F}" type="presParOf" srcId="{D29EAF43-52EB-4FCF-93CF-22DCFA847F37}" destId="{0253A83A-1E58-44CE-8FE3-207F247D7415}" srcOrd="10" destOrd="0" presId="urn:microsoft.com/office/officeart/2005/8/layout/list1"/>
    <dgm:cxn modelId="{E04F4534-7DF8-46D1-B30F-F6515BB0D9DD}" type="presParOf" srcId="{D29EAF43-52EB-4FCF-93CF-22DCFA847F37}" destId="{4B5DD871-ECD9-41C5-BEF5-2D1D1C48765D}" srcOrd="11" destOrd="0" presId="urn:microsoft.com/office/officeart/2005/8/layout/list1"/>
    <dgm:cxn modelId="{9D84A559-2723-46E8-80EC-81719E1B9019}" type="presParOf" srcId="{D29EAF43-52EB-4FCF-93CF-22DCFA847F37}" destId="{2093E5DA-EE62-4D73-BFC0-8856803A2F0C}" srcOrd="12" destOrd="0" presId="urn:microsoft.com/office/officeart/2005/8/layout/list1"/>
    <dgm:cxn modelId="{1A808E88-04B6-42F8-95CE-9A9A630E1DBE}" type="presParOf" srcId="{2093E5DA-EE62-4D73-BFC0-8856803A2F0C}" destId="{1C3F482D-65D8-48E7-80E5-515DBC28EFDB}" srcOrd="0" destOrd="0" presId="urn:microsoft.com/office/officeart/2005/8/layout/list1"/>
    <dgm:cxn modelId="{1E6D5605-4996-4AAD-8A64-9215EFF69237}" type="presParOf" srcId="{2093E5DA-EE62-4D73-BFC0-8856803A2F0C}" destId="{E754461B-4E48-4CEE-BC99-3A88E6BAAB9B}" srcOrd="1" destOrd="0" presId="urn:microsoft.com/office/officeart/2005/8/layout/list1"/>
    <dgm:cxn modelId="{C7772087-B10A-448D-AB3B-16BCDCD75475}" type="presParOf" srcId="{D29EAF43-52EB-4FCF-93CF-22DCFA847F37}" destId="{5D24713A-900E-43A4-84A5-0E0A44A26197}" srcOrd="13" destOrd="0" presId="urn:microsoft.com/office/officeart/2005/8/layout/list1"/>
    <dgm:cxn modelId="{2A3AF60D-B965-4F18-B2F6-9304CEC769CF}" type="presParOf" srcId="{D29EAF43-52EB-4FCF-93CF-22DCFA847F37}" destId="{EF7107AF-6D7C-4EAC-B2EF-0989C5ADA4B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FEFF4F4-D975-431F-9AF3-BA10722ADF0D}" type="doc">
      <dgm:prSet loTypeId="urn:microsoft.com/office/officeart/2005/8/layout/default#7" loCatId="list" qsTypeId="urn:microsoft.com/office/officeart/2005/8/quickstyle/simple1" qsCatId="simple" csTypeId="urn:microsoft.com/office/officeart/2005/8/colors/accent0_2" csCatId="mainScheme" phldr="1"/>
      <dgm:spPr/>
    </dgm:pt>
    <dgm:pt modelId="{86529F04-7106-4A26-BF88-80CEB7532A6D}">
      <dgm:prSet phldrT="[Tekst]" custT="1"/>
      <dgm:spPr>
        <a:xfrm>
          <a:off x="468272" y="3745"/>
          <a:ext cx="2171923" cy="1303153"/>
        </a:xfrm>
        <a:prstGeom prst="rect">
          <a:avLst/>
        </a:prstGeom>
        <a:solidFill>
          <a:srgbClr val="4F81BD"/>
        </a:solidFill>
        <a:ln w="25400" cap="flat" cmpd="sng" algn="ctr">
          <a:solidFill>
            <a:srgbClr val="1F497D">
              <a:shade val="80000"/>
              <a:hueOff val="0"/>
              <a:satOff val="0"/>
              <a:lumOff val="0"/>
              <a:alphaOff val="0"/>
            </a:srgbClr>
          </a:solidFill>
          <a:prstDash val="solid"/>
        </a:ln>
        <a:effectLst/>
      </dgm:spPr>
      <dgm:t>
        <a:bodyPr/>
        <a:lstStyle/>
        <a:p>
          <a:r>
            <a:rPr lang="pl-PL" sz="1700" b="1" u="none" dirty="0">
              <a:solidFill>
                <a:sysClr val="window" lastClr="FFFFFF"/>
              </a:solidFill>
              <a:latin typeface="Open sans light"/>
              <a:ea typeface="+mn-ea"/>
              <a:cs typeface="+mn-cs"/>
            </a:rPr>
            <a:t>wyraźna</a:t>
          </a:r>
          <a:r>
            <a:rPr lang="pl-PL" sz="1700" b="0" u="none" dirty="0">
              <a:solidFill>
                <a:sysClr val="window" lastClr="FFFFFF"/>
              </a:solidFill>
              <a:latin typeface="Open sans light"/>
              <a:ea typeface="+mn-ea"/>
              <a:cs typeface="+mn-cs"/>
            </a:rPr>
            <a:t> zgoda</a:t>
          </a:r>
        </a:p>
      </dgm:t>
    </dgm:pt>
    <dgm:pt modelId="{BAED9E6D-FB10-4F58-975F-FDA3BFC524F8}" type="parTrans" cxnId="{3ECBAF09-FF4E-4A00-8C51-4A2922E8E579}">
      <dgm:prSet/>
      <dgm:spPr/>
      <dgm:t>
        <a:bodyPr/>
        <a:lstStyle/>
        <a:p>
          <a:endParaRPr lang="pl-PL"/>
        </a:p>
      </dgm:t>
    </dgm:pt>
    <dgm:pt modelId="{1EDACFB2-1FCE-449F-B6CF-5391D695A3C9}" type="sibTrans" cxnId="{3ECBAF09-FF4E-4A00-8C51-4A2922E8E579}">
      <dgm:prSet/>
      <dgm:spPr/>
      <dgm:t>
        <a:bodyPr/>
        <a:lstStyle/>
        <a:p>
          <a:endParaRPr lang="pl-PL"/>
        </a:p>
      </dgm:t>
    </dgm:pt>
    <dgm:pt modelId="{08EAD35C-29C1-435C-9BC4-357CDFC1C1DA}">
      <dgm:prSet phldrT="[Tekst]" custT="1"/>
      <dgm:spPr>
        <a:xfrm>
          <a:off x="2867618" y="1549203"/>
          <a:ext cx="2171923" cy="1303153"/>
        </a:xfrm>
        <a:prstGeom prst="rect">
          <a:avLst/>
        </a:prstGeom>
        <a:solidFill>
          <a:srgbClr val="4F81BD"/>
        </a:solidFill>
        <a:ln w="25400" cap="flat" cmpd="sng" algn="ctr">
          <a:solidFill>
            <a:srgbClr val="1F497D">
              <a:shade val="80000"/>
              <a:hueOff val="0"/>
              <a:satOff val="0"/>
              <a:lumOff val="0"/>
              <a:alphaOff val="0"/>
            </a:srgbClr>
          </a:solidFill>
          <a:prstDash val="solid"/>
        </a:ln>
        <a:effectLst/>
      </dgm:spPr>
      <dgm:t>
        <a:bodyPr/>
        <a:lstStyle/>
        <a:p>
          <a:r>
            <a:rPr lang="pl-PL" sz="1700" b="0" dirty="0">
              <a:solidFill>
                <a:sysClr val="window" lastClr="FFFFFF"/>
              </a:solidFill>
              <a:latin typeface="Open sans light"/>
              <a:ea typeface="+mn-ea"/>
              <a:cs typeface="+mn-cs"/>
            </a:rPr>
            <a:t>upublicznienie </a:t>
          </a:r>
        </a:p>
      </dgm:t>
    </dgm:pt>
    <dgm:pt modelId="{A68CCD86-132C-481F-AED2-5A161FACAD00}" type="parTrans" cxnId="{3185BF91-7370-437B-8327-F1BE5E5BD46F}">
      <dgm:prSet/>
      <dgm:spPr/>
      <dgm:t>
        <a:bodyPr/>
        <a:lstStyle/>
        <a:p>
          <a:endParaRPr lang="pl-PL"/>
        </a:p>
      </dgm:t>
    </dgm:pt>
    <dgm:pt modelId="{5B1A65E4-E39C-4D30-983E-61CA10A51B56}" type="sibTrans" cxnId="{3185BF91-7370-437B-8327-F1BE5E5BD46F}">
      <dgm:prSet/>
      <dgm:spPr/>
      <dgm:t>
        <a:bodyPr/>
        <a:lstStyle/>
        <a:p>
          <a:endParaRPr lang="pl-PL"/>
        </a:p>
      </dgm:t>
    </dgm:pt>
    <dgm:pt modelId="{FFA5D51C-47E1-4400-8CB3-5A70D76C1130}">
      <dgm:prSet phldrT="[Tekst]" custT="1"/>
      <dgm:spPr>
        <a:xfrm>
          <a:off x="2857388" y="3745"/>
          <a:ext cx="2171923" cy="1303153"/>
        </a:xfrm>
        <a:prstGeom prst="rect">
          <a:avLst/>
        </a:prstGeom>
        <a:solidFill>
          <a:srgbClr val="4F81BD"/>
        </a:solidFill>
        <a:ln w="25400" cap="flat" cmpd="sng" algn="ctr">
          <a:solidFill>
            <a:srgbClr val="1F497D">
              <a:shade val="80000"/>
              <a:hueOff val="0"/>
              <a:satOff val="0"/>
              <a:lumOff val="0"/>
              <a:alphaOff val="0"/>
            </a:srgbClr>
          </a:solidFill>
          <a:prstDash val="solid"/>
        </a:ln>
        <a:effectLst/>
      </dgm:spPr>
      <dgm:t>
        <a:bodyPr/>
        <a:lstStyle/>
        <a:p>
          <a:r>
            <a:rPr lang="pl-PL" sz="1600" b="0" u="none" dirty="0">
              <a:solidFill>
                <a:sysClr val="window" lastClr="FFFFFF"/>
              </a:solidFill>
              <a:latin typeface="Open sans light"/>
              <a:ea typeface="+mn-ea"/>
              <a:cs typeface="+mn-cs"/>
            </a:rPr>
            <a:t>obowiązki: prawo pracy, zabezpieczenie społeczne i ochrona socjalna</a:t>
          </a:r>
        </a:p>
      </dgm:t>
    </dgm:pt>
    <dgm:pt modelId="{DA121615-05BA-4DE7-8B7A-0ECB842546F0}" type="parTrans" cxnId="{A2F35FC5-9D81-442C-970F-6B83E71A3816}">
      <dgm:prSet/>
      <dgm:spPr/>
      <dgm:t>
        <a:bodyPr/>
        <a:lstStyle/>
        <a:p>
          <a:endParaRPr lang="pl-PL"/>
        </a:p>
      </dgm:t>
    </dgm:pt>
    <dgm:pt modelId="{7D67DE86-D177-4DA5-9741-5DDBEF361AE6}" type="sibTrans" cxnId="{A2F35FC5-9D81-442C-970F-6B83E71A3816}">
      <dgm:prSet/>
      <dgm:spPr/>
      <dgm:t>
        <a:bodyPr/>
        <a:lstStyle/>
        <a:p>
          <a:endParaRPr lang="pl-PL"/>
        </a:p>
      </dgm:t>
    </dgm:pt>
    <dgm:pt modelId="{EA42C1B2-8B6B-4D80-B459-875FE55F7E34}">
      <dgm:prSet custT="1"/>
      <dgm:spPr>
        <a:xfrm>
          <a:off x="5246503" y="3745"/>
          <a:ext cx="2171923" cy="1303153"/>
        </a:xfrm>
        <a:prstGeom prst="rect">
          <a:avLst/>
        </a:prstGeom>
        <a:solidFill>
          <a:srgbClr val="4F81BD"/>
        </a:solidFill>
        <a:ln w="25400" cap="flat" cmpd="sng" algn="ctr">
          <a:solidFill>
            <a:srgbClr val="1F497D">
              <a:shade val="80000"/>
              <a:hueOff val="0"/>
              <a:satOff val="0"/>
              <a:lumOff val="0"/>
              <a:alphaOff val="0"/>
            </a:srgbClr>
          </a:solidFill>
          <a:prstDash val="solid"/>
        </a:ln>
        <a:effectLst/>
      </dgm:spPr>
      <dgm:t>
        <a:bodyPr/>
        <a:lstStyle/>
        <a:p>
          <a:r>
            <a:rPr lang="pl-PL" sz="1700" b="0" u="none" dirty="0">
              <a:solidFill>
                <a:sysClr val="window" lastClr="FFFFFF"/>
              </a:solidFill>
              <a:latin typeface="Open sans light"/>
              <a:ea typeface="+mn-ea"/>
              <a:cs typeface="+mn-cs"/>
            </a:rPr>
            <a:t>ochrona żywotnych interesów</a:t>
          </a:r>
        </a:p>
      </dgm:t>
    </dgm:pt>
    <dgm:pt modelId="{8444574D-ADA4-4534-8E52-BD7FC9BF1B0E}" type="parTrans" cxnId="{A4343D76-D27E-4220-96CE-F1DEA94B5CA9}">
      <dgm:prSet/>
      <dgm:spPr/>
      <dgm:t>
        <a:bodyPr/>
        <a:lstStyle/>
        <a:p>
          <a:endParaRPr lang="pl-PL"/>
        </a:p>
      </dgm:t>
    </dgm:pt>
    <dgm:pt modelId="{F4F69F83-82A6-48C9-A65D-1A7857E042E2}" type="sibTrans" cxnId="{A4343D76-D27E-4220-96CE-F1DEA94B5CA9}">
      <dgm:prSet/>
      <dgm:spPr/>
      <dgm:t>
        <a:bodyPr/>
        <a:lstStyle/>
        <a:p>
          <a:endParaRPr lang="pl-PL"/>
        </a:p>
      </dgm:t>
    </dgm:pt>
    <dgm:pt modelId="{06A27283-F0AE-40CD-BF2B-ADD4FDC44A39}">
      <dgm:prSet custT="1"/>
      <dgm:spPr>
        <a:xfrm>
          <a:off x="447248" y="1549203"/>
          <a:ext cx="2171923" cy="1303153"/>
        </a:xfrm>
        <a:prstGeom prst="rect">
          <a:avLst/>
        </a:prstGeom>
        <a:solidFill>
          <a:srgbClr val="4F81BD"/>
        </a:solidFill>
        <a:ln w="25400" cap="flat" cmpd="sng" algn="ctr">
          <a:solidFill>
            <a:srgbClr val="1F497D">
              <a:shade val="80000"/>
              <a:hueOff val="0"/>
              <a:satOff val="0"/>
              <a:lumOff val="0"/>
              <a:alphaOff val="0"/>
            </a:srgbClr>
          </a:solidFill>
          <a:prstDash val="solid"/>
        </a:ln>
        <a:effectLst/>
      </dgm:spPr>
      <dgm:t>
        <a:bodyPr/>
        <a:lstStyle/>
        <a:p>
          <a:r>
            <a:rPr lang="pl-PL" sz="1600" b="0" dirty="0">
              <a:solidFill>
                <a:sysClr val="window" lastClr="FFFFFF"/>
              </a:solidFill>
              <a:latin typeface="Open sans light"/>
              <a:ea typeface="+mn-ea"/>
              <a:cs typeface="+mn-cs"/>
            </a:rPr>
            <a:t>działalność fundacji, stowarzyszenia                   lub innego niezarobkowego podmiotu</a:t>
          </a:r>
        </a:p>
      </dgm:t>
    </dgm:pt>
    <dgm:pt modelId="{AD9DFD17-34C7-42F7-BFC2-454CBEE4058F}" type="parTrans" cxnId="{D5AA7B1B-3E16-4717-8C68-C6D4B2949560}">
      <dgm:prSet/>
      <dgm:spPr/>
      <dgm:t>
        <a:bodyPr/>
        <a:lstStyle/>
        <a:p>
          <a:endParaRPr lang="pl-PL"/>
        </a:p>
      </dgm:t>
    </dgm:pt>
    <dgm:pt modelId="{385688F7-523B-4391-A415-83F4D9BE4B5C}" type="sibTrans" cxnId="{D5AA7B1B-3E16-4717-8C68-C6D4B2949560}">
      <dgm:prSet/>
      <dgm:spPr/>
      <dgm:t>
        <a:bodyPr/>
        <a:lstStyle/>
        <a:p>
          <a:endParaRPr lang="pl-PL"/>
        </a:p>
      </dgm:t>
    </dgm:pt>
    <dgm:pt modelId="{CBE75F87-523E-4933-AA43-13AF38457240}">
      <dgm:prSet custT="1"/>
      <dgm:spPr>
        <a:xfrm>
          <a:off x="2598690" y="3028322"/>
          <a:ext cx="2709778" cy="1303153"/>
        </a:xfrm>
        <a:prstGeom prst="rect">
          <a:avLst/>
        </a:prstGeom>
        <a:solidFill>
          <a:srgbClr val="4F81BD"/>
        </a:solidFill>
        <a:ln w="25400" cap="flat" cmpd="sng" algn="ctr">
          <a:solidFill>
            <a:srgbClr val="1F497D">
              <a:shade val="80000"/>
              <a:hueOff val="0"/>
              <a:satOff val="0"/>
              <a:lumOff val="0"/>
              <a:alphaOff val="0"/>
            </a:srgbClr>
          </a:solidFill>
          <a:prstDash val="solid"/>
        </a:ln>
        <a:effectLst/>
      </dgm:spPr>
      <dgm:t>
        <a:bodyPr/>
        <a:lstStyle/>
        <a:p>
          <a:r>
            <a:rPr lang="pl-PL" sz="1600" b="0" dirty="0">
              <a:solidFill>
                <a:sysClr val="window" lastClr="FFFFFF"/>
              </a:solidFill>
              <a:latin typeface="Open sans light"/>
              <a:ea typeface="+mn-ea"/>
              <a:cs typeface="+mn-cs"/>
            </a:rPr>
            <a:t>ustalenie, dochodzenie, obrona roszczeń                       lub  sprawowanie wymiaru sprawiedliwości przez sądy</a:t>
          </a:r>
        </a:p>
      </dgm:t>
    </dgm:pt>
    <dgm:pt modelId="{27FD0898-291E-4175-ABF8-A636E0F9D9BA}" type="parTrans" cxnId="{45E0E507-5605-4959-A3A2-0554F3583BBB}">
      <dgm:prSet/>
      <dgm:spPr/>
      <dgm:t>
        <a:bodyPr/>
        <a:lstStyle/>
        <a:p>
          <a:endParaRPr lang="pl-PL"/>
        </a:p>
      </dgm:t>
    </dgm:pt>
    <dgm:pt modelId="{074B97CC-1D5B-4D83-8A02-27382031FCD8}" type="sibTrans" cxnId="{45E0E507-5605-4959-A3A2-0554F3583BBB}">
      <dgm:prSet/>
      <dgm:spPr/>
      <dgm:t>
        <a:bodyPr/>
        <a:lstStyle/>
        <a:p>
          <a:endParaRPr lang="pl-PL"/>
        </a:p>
      </dgm:t>
    </dgm:pt>
    <dgm:pt modelId="{786E95FB-5329-40F2-97C8-DB9482ADCD5A}">
      <dgm:prSet custT="1"/>
      <dgm:spPr>
        <a:xfrm>
          <a:off x="5288009" y="1549199"/>
          <a:ext cx="2171923" cy="1303153"/>
        </a:xfrm>
        <a:prstGeom prst="rect">
          <a:avLst/>
        </a:prstGeom>
        <a:solidFill>
          <a:srgbClr val="4F81BD"/>
        </a:solidFill>
        <a:ln w="25400" cap="flat" cmpd="sng" algn="ctr">
          <a:solidFill>
            <a:srgbClr val="1F497D">
              <a:shade val="80000"/>
              <a:hueOff val="0"/>
              <a:satOff val="0"/>
              <a:lumOff val="0"/>
              <a:alphaOff val="0"/>
            </a:srgbClr>
          </a:solidFill>
          <a:prstDash val="solid"/>
        </a:ln>
        <a:effectLst/>
      </dgm:spPr>
      <dgm:t>
        <a:bodyPr/>
        <a:lstStyle/>
        <a:p>
          <a:r>
            <a:rPr lang="pl-PL" sz="1700" b="0" dirty="0">
              <a:solidFill>
                <a:sysClr val="window" lastClr="FFFFFF"/>
              </a:solidFill>
              <a:latin typeface="Open sans light"/>
              <a:ea typeface="+mn-ea"/>
              <a:cs typeface="+mn-cs"/>
            </a:rPr>
            <a:t>ważny interes publiczny</a:t>
          </a:r>
        </a:p>
      </dgm:t>
    </dgm:pt>
    <dgm:pt modelId="{C04EFB76-3BC1-4B6A-BB96-6F0CD35B8B9F}" type="parTrans" cxnId="{265C55A8-7946-420F-A1EA-9691DA9B5BCF}">
      <dgm:prSet/>
      <dgm:spPr/>
      <dgm:t>
        <a:bodyPr/>
        <a:lstStyle/>
        <a:p>
          <a:endParaRPr lang="pl-PL"/>
        </a:p>
      </dgm:t>
    </dgm:pt>
    <dgm:pt modelId="{57FDF4A8-5D35-4493-92FF-468AAA15CA26}" type="sibTrans" cxnId="{265C55A8-7946-420F-A1EA-9691DA9B5BCF}">
      <dgm:prSet/>
      <dgm:spPr/>
      <dgm:t>
        <a:bodyPr/>
        <a:lstStyle/>
        <a:p>
          <a:endParaRPr lang="pl-PL"/>
        </a:p>
      </dgm:t>
    </dgm:pt>
    <dgm:pt modelId="{77A2BF17-65E0-48A7-8422-3901F9C616A2}" type="pres">
      <dgm:prSet presAssocID="{DFEFF4F4-D975-431F-9AF3-BA10722ADF0D}" presName="diagram" presStyleCnt="0">
        <dgm:presLayoutVars>
          <dgm:dir/>
          <dgm:resizeHandles val="exact"/>
        </dgm:presLayoutVars>
      </dgm:prSet>
      <dgm:spPr/>
    </dgm:pt>
    <dgm:pt modelId="{3E123971-CA1D-4A83-89F7-B83610B74402}" type="pres">
      <dgm:prSet presAssocID="{86529F04-7106-4A26-BF88-80CEB7532A6D}" presName="node" presStyleLbl="node1" presStyleIdx="0" presStyleCnt="7">
        <dgm:presLayoutVars>
          <dgm:bulletEnabled val="1"/>
        </dgm:presLayoutVars>
      </dgm:prSet>
      <dgm:spPr/>
      <dgm:t>
        <a:bodyPr/>
        <a:lstStyle/>
        <a:p>
          <a:endParaRPr lang="pl-PL"/>
        </a:p>
      </dgm:t>
    </dgm:pt>
    <dgm:pt modelId="{4C276A3D-0C1D-4484-8851-A804B1745DEB}" type="pres">
      <dgm:prSet presAssocID="{1EDACFB2-1FCE-449F-B6CF-5391D695A3C9}" presName="sibTrans" presStyleCnt="0"/>
      <dgm:spPr/>
    </dgm:pt>
    <dgm:pt modelId="{C6BA1E79-25E6-478F-93DC-81CB1C6E131A}" type="pres">
      <dgm:prSet presAssocID="{FFA5D51C-47E1-4400-8CB3-5A70D76C1130}" presName="node" presStyleLbl="node1" presStyleIdx="1" presStyleCnt="7">
        <dgm:presLayoutVars>
          <dgm:bulletEnabled val="1"/>
        </dgm:presLayoutVars>
      </dgm:prSet>
      <dgm:spPr/>
      <dgm:t>
        <a:bodyPr/>
        <a:lstStyle/>
        <a:p>
          <a:endParaRPr lang="pl-PL"/>
        </a:p>
      </dgm:t>
    </dgm:pt>
    <dgm:pt modelId="{65EE989F-ABA3-4357-A328-B9D72CB9426B}" type="pres">
      <dgm:prSet presAssocID="{7D67DE86-D177-4DA5-9741-5DDBEF361AE6}" presName="sibTrans" presStyleCnt="0"/>
      <dgm:spPr/>
    </dgm:pt>
    <dgm:pt modelId="{0B7AD8A0-7710-4381-AA46-6CDF1CF4A3CB}" type="pres">
      <dgm:prSet presAssocID="{EA42C1B2-8B6B-4D80-B459-875FE55F7E34}" presName="node" presStyleLbl="node1" presStyleIdx="2" presStyleCnt="7">
        <dgm:presLayoutVars>
          <dgm:bulletEnabled val="1"/>
        </dgm:presLayoutVars>
      </dgm:prSet>
      <dgm:spPr/>
      <dgm:t>
        <a:bodyPr/>
        <a:lstStyle/>
        <a:p>
          <a:endParaRPr lang="pl-PL"/>
        </a:p>
      </dgm:t>
    </dgm:pt>
    <dgm:pt modelId="{B1CD0841-7072-469C-A1D5-62ACA3DF6E10}" type="pres">
      <dgm:prSet presAssocID="{F4F69F83-82A6-48C9-A65D-1A7857E042E2}" presName="sibTrans" presStyleCnt="0"/>
      <dgm:spPr/>
    </dgm:pt>
    <dgm:pt modelId="{1FA07466-6672-4A4B-8983-BF9FF546D1E4}" type="pres">
      <dgm:prSet presAssocID="{06A27283-F0AE-40CD-BF2B-ADD4FDC44A39}" presName="node" presStyleLbl="node1" presStyleIdx="3" presStyleCnt="7" custLinFactNeighborX="11414" custLinFactNeighborY="1927">
        <dgm:presLayoutVars>
          <dgm:bulletEnabled val="1"/>
        </dgm:presLayoutVars>
      </dgm:prSet>
      <dgm:spPr/>
      <dgm:t>
        <a:bodyPr/>
        <a:lstStyle/>
        <a:p>
          <a:endParaRPr lang="pl-PL"/>
        </a:p>
      </dgm:t>
    </dgm:pt>
    <dgm:pt modelId="{55EA3C07-6720-4745-B956-87DB2D7105F5}" type="pres">
      <dgm:prSet presAssocID="{385688F7-523B-4391-A415-83F4D9BE4B5C}" presName="sibTrans" presStyleCnt="0"/>
      <dgm:spPr/>
    </dgm:pt>
    <dgm:pt modelId="{A4CD1F51-BCFB-413B-979D-4EE698D5F424}" type="pres">
      <dgm:prSet presAssocID="{08EAD35C-29C1-435C-9BC4-357CDFC1C1DA}" presName="node" presStyleLbl="node1" presStyleIdx="4" presStyleCnt="7" custLinFactNeighborX="12853" custLinFactNeighborY="1927">
        <dgm:presLayoutVars>
          <dgm:bulletEnabled val="1"/>
        </dgm:presLayoutVars>
      </dgm:prSet>
      <dgm:spPr/>
      <dgm:t>
        <a:bodyPr/>
        <a:lstStyle/>
        <a:p>
          <a:endParaRPr lang="pl-PL"/>
        </a:p>
      </dgm:t>
    </dgm:pt>
    <dgm:pt modelId="{F826E759-EE02-4677-97A0-52704831A79F}" type="pres">
      <dgm:prSet presAssocID="{5B1A65E4-E39C-4D30-983E-61CA10A51B56}" presName="sibTrans" presStyleCnt="0"/>
      <dgm:spPr/>
    </dgm:pt>
    <dgm:pt modelId="{BECCC577-2B3F-4669-9833-BB463E033E43}" type="pres">
      <dgm:prSet presAssocID="{CBE75F87-523E-4933-AA43-13AF38457240}" presName="node" presStyleLbl="node1" presStyleIdx="5" presStyleCnt="7" custScaleX="124764" custLinFactX="-9529" custLinFactY="15430" custLinFactNeighborX="-100000" custLinFactNeighborY="100000">
        <dgm:presLayoutVars>
          <dgm:bulletEnabled val="1"/>
        </dgm:presLayoutVars>
      </dgm:prSet>
      <dgm:spPr/>
      <dgm:t>
        <a:bodyPr/>
        <a:lstStyle/>
        <a:p>
          <a:endParaRPr lang="pl-PL"/>
        </a:p>
      </dgm:t>
    </dgm:pt>
    <dgm:pt modelId="{88F1699C-81C8-4A4E-A01A-0F4824CF0AD4}" type="pres">
      <dgm:prSet presAssocID="{074B97CC-1D5B-4D83-8A02-27382031FCD8}" presName="sibTrans" presStyleCnt="0"/>
      <dgm:spPr/>
    </dgm:pt>
    <dgm:pt modelId="{08DA730B-FD2A-4AE1-9619-A7AF2907011F}" type="pres">
      <dgm:prSet presAssocID="{786E95FB-5329-40F2-97C8-DB9482ADCD5A}" presName="node" presStyleLbl="node1" presStyleIdx="6" presStyleCnt="7" custLinFactX="11911" custLinFactY="-14740" custLinFactNeighborX="100000" custLinFactNeighborY="-100000">
        <dgm:presLayoutVars>
          <dgm:bulletEnabled val="1"/>
        </dgm:presLayoutVars>
      </dgm:prSet>
      <dgm:spPr/>
      <dgm:t>
        <a:bodyPr/>
        <a:lstStyle/>
        <a:p>
          <a:endParaRPr lang="pl-PL"/>
        </a:p>
      </dgm:t>
    </dgm:pt>
  </dgm:ptLst>
  <dgm:cxnLst>
    <dgm:cxn modelId="{EE8CCAA1-B67C-45A1-A955-8359611484EB}" type="presOf" srcId="{08EAD35C-29C1-435C-9BC4-357CDFC1C1DA}" destId="{A4CD1F51-BCFB-413B-979D-4EE698D5F424}" srcOrd="0" destOrd="0" presId="urn:microsoft.com/office/officeart/2005/8/layout/default#7"/>
    <dgm:cxn modelId="{8A82F399-8672-41B3-8865-24A12DE25502}" type="presOf" srcId="{786E95FB-5329-40F2-97C8-DB9482ADCD5A}" destId="{08DA730B-FD2A-4AE1-9619-A7AF2907011F}" srcOrd="0" destOrd="0" presId="urn:microsoft.com/office/officeart/2005/8/layout/default#7"/>
    <dgm:cxn modelId="{FDD0A5AC-9574-4DAB-9794-8BB9B752D3AA}" type="presOf" srcId="{CBE75F87-523E-4933-AA43-13AF38457240}" destId="{BECCC577-2B3F-4669-9833-BB463E033E43}" srcOrd="0" destOrd="0" presId="urn:microsoft.com/office/officeart/2005/8/layout/default#7"/>
    <dgm:cxn modelId="{EC4AB00B-1D06-4AC8-B905-EE8B6DA6AF57}" type="presOf" srcId="{86529F04-7106-4A26-BF88-80CEB7532A6D}" destId="{3E123971-CA1D-4A83-89F7-B83610B74402}" srcOrd="0" destOrd="0" presId="urn:microsoft.com/office/officeart/2005/8/layout/default#7"/>
    <dgm:cxn modelId="{45E0E507-5605-4959-A3A2-0554F3583BBB}" srcId="{DFEFF4F4-D975-431F-9AF3-BA10722ADF0D}" destId="{CBE75F87-523E-4933-AA43-13AF38457240}" srcOrd="5" destOrd="0" parTransId="{27FD0898-291E-4175-ABF8-A636E0F9D9BA}" sibTransId="{074B97CC-1D5B-4D83-8A02-27382031FCD8}"/>
    <dgm:cxn modelId="{A4343D76-D27E-4220-96CE-F1DEA94B5CA9}" srcId="{DFEFF4F4-D975-431F-9AF3-BA10722ADF0D}" destId="{EA42C1B2-8B6B-4D80-B459-875FE55F7E34}" srcOrd="2" destOrd="0" parTransId="{8444574D-ADA4-4534-8E52-BD7FC9BF1B0E}" sibTransId="{F4F69F83-82A6-48C9-A65D-1A7857E042E2}"/>
    <dgm:cxn modelId="{3185BF91-7370-437B-8327-F1BE5E5BD46F}" srcId="{DFEFF4F4-D975-431F-9AF3-BA10722ADF0D}" destId="{08EAD35C-29C1-435C-9BC4-357CDFC1C1DA}" srcOrd="4" destOrd="0" parTransId="{A68CCD86-132C-481F-AED2-5A161FACAD00}" sibTransId="{5B1A65E4-E39C-4D30-983E-61CA10A51B56}"/>
    <dgm:cxn modelId="{265C55A8-7946-420F-A1EA-9691DA9B5BCF}" srcId="{DFEFF4F4-D975-431F-9AF3-BA10722ADF0D}" destId="{786E95FB-5329-40F2-97C8-DB9482ADCD5A}" srcOrd="6" destOrd="0" parTransId="{C04EFB76-3BC1-4B6A-BB96-6F0CD35B8B9F}" sibTransId="{57FDF4A8-5D35-4493-92FF-468AAA15CA26}"/>
    <dgm:cxn modelId="{D5AA7B1B-3E16-4717-8C68-C6D4B2949560}" srcId="{DFEFF4F4-D975-431F-9AF3-BA10722ADF0D}" destId="{06A27283-F0AE-40CD-BF2B-ADD4FDC44A39}" srcOrd="3" destOrd="0" parTransId="{AD9DFD17-34C7-42F7-BFC2-454CBEE4058F}" sibTransId="{385688F7-523B-4391-A415-83F4D9BE4B5C}"/>
    <dgm:cxn modelId="{D12B415C-5088-4905-9D49-87B7FF2A84DC}" type="presOf" srcId="{06A27283-F0AE-40CD-BF2B-ADD4FDC44A39}" destId="{1FA07466-6672-4A4B-8983-BF9FF546D1E4}" srcOrd="0" destOrd="0" presId="urn:microsoft.com/office/officeart/2005/8/layout/default#7"/>
    <dgm:cxn modelId="{A2F35FC5-9D81-442C-970F-6B83E71A3816}" srcId="{DFEFF4F4-D975-431F-9AF3-BA10722ADF0D}" destId="{FFA5D51C-47E1-4400-8CB3-5A70D76C1130}" srcOrd="1" destOrd="0" parTransId="{DA121615-05BA-4DE7-8B7A-0ECB842546F0}" sibTransId="{7D67DE86-D177-4DA5-9741-5DDBEF361AE6}"/>
    <dgm:cxn modelId="{AC6FC29A-84F2-4369-B2B5-DA108DD14A08}" type="presOf" srcId="{DFEFF4F4-D975-431F-9AF3-BA10722ADF0D}" destId="{77A2BF17-65E0-48A7-8422-3901F9C616A2}" srcOrd="0" destOrd="0" presId="urn:microsoft.com/office/officeart/2005/8/layout/default#7"/>
    <dgm:cxn modelId="{F9C8CDD0-1771-4514-BE67-BB5583DDE71B}" type="presOf" srcId="{EA42C1B2-8B6B-4D80-B459-875FE55F7E34}" destId="{0B7AD8A0-7710-4381-AA46-6CDF1CF4A3CB}" srcOrd="0" destOrd="0" presId="urn:microsoft.com/office/officeart/2005/8/layout/default#7"/>
    <dgm:cxn modelId="{3ECBAF09-FF4E-4A00-8C51-4A2922E8E579}" srcId="{DFEFF4F4-D975-431F-9AF3-BA10722ADF0D}" destId="{86529F04-7106-4A26-BF88-80CEB7532A6D}" srcOrd="0" destOrd="0" parTransId="{BAED9E6D-FB10-4F58-975F-FDA3BFC524F8}" sibTransId="{1EDACFB2-1FCE-449F-B6CF-5391D695A3C9}"/>
    <dgm:cxn modelId="{15B2203E-DBCC-4492-8136-BB7A21787240}" type="presOf" srcId="{FFA5D51C-47E1-4400-8CB3-5A70D76C1130}" destId="{C6BA1E79-25E6-478F-93DC-81CB1C6E131A}" srcOrd="0" destOrd="0" presId="urn:microsoft.com/office/officeart/2005/8/layout/default#7"/>
    <dgm:cxn modelId="{286B4809-79B4-49EF-A915-7FA97D557FAD}" type="presParOf" srcId="{77A2BF17-65E0-48A7-8422-3901F9C616A2}" destId="{3E123971-CA1D-4A83-89F7-B83610B74402}" srcOrd="0" destOrd="0" presId="urn:microsoft.com/office/officeart/2005/8/layout/default#7"/>
    <dgm:cxn modelId="{BA33CF2D-3789-47AB-A29C-CED324C6FDEF}" type="presParOf" srcId="{77A2BF17-65E0-48A7-8422-3901F9C616A2}" destId="{4C276A3D-0C1D-4484-8851-A804B1745DEB}" srcOrd="1" destOrd="0" presId="urn:microsoft.com/office/officeart/2005/8/layout/default#7"/>
    <dgm:cxn modelId="{15586F8D-881A-4AD3-9881-39A94487914C}" type="presParOf" srcId="{77A2BF17-65E0-48A7-8422-3901F9C616A2}" destId="{C6BA1E79-25E6-478F-93DC-81CB1C6E131A}" srcOrd="2" destOrd="0" presId="urn:microsoft.com/office/officeart/2005/8/layout/default#7"/>
    <dgm:cxn modelId="{F476FC85-A4E6-4767-8A39-091B23A25FC2}" type="presParOf" srcId="{77A2BF17-65E0-48A7-8422-3901F9C616A2}" destId="{65EE989F-ABA3-4357-A328-B9D72CB9426B}" srcOrd="3" destOrd="0" presId="urn:microsoft.com/office/officeart/2005/8/layout/default#7"/>
    <dgm:cxn modelId="{D71C40D3-6DD3-4A9E-9E23-BC131D3C72F5}" type="presParOf" srcId="{77A2BF17-65E0-48A7-8422-3901F9C616A2}" destId="{0B7AD8A0-7710-4381-AA46-6CDF1CF4A3CB}" srcOrd="4" destOrd="0" presId="urn:microsoft.com/office/officeart/2005/8/layout/default#7"/>
    <dgm:cxn modelId="{35C0D520-63F5-44F0-B99D-284316B50F4A}" type="presParOf" srcId="{77A2BF17-65E0-48A7-8422-3901F9C616A2}" destId="{B1CD0841-7072-469C-A1D5-62ACA3DF6E10}" srcOrd="5" destOrd="0" presId="urn:microsoft.com/office/officeart/2005/8/layout/default#7"/>
    <dgm:cxn modelId="{7502D9A7-C759-4961-A2F5-4A560E0F4EBE}" type="presParOf" srcId="{77A2BF17-65E0-48A7-8422-3901F9C616A2}" destId="{1FA07466-6672-4A4B-8983-BF9FF546D1E4}" srcOrd="6" destOrd="0" presId="urn:microsoft.com/office/officeart/2005/8/layout/default#7"/>
    <dgm:cxn modelId="{03845434-78F9-43E9-9465-05A3909C6E27}" type="presParOf" srcId="{77A2BF17-65E0-48A7-8422-3901F9C616A2}" destId="{55EA3C07-6720-4745-B956-87DB2D7105F5}" srcOrd="7" destOrd="0" presId="urn:microsoft.com/office/officeart/2005/8/layout/default#7"/>
    <dgm:cxn modelId="{3DA26E8B-F5FE-4B94-8D41-C7FEDD2CB810}" type="presParOf" srcId="{77A2BF17-65E0-48A7-8422-3901F9C616A2}" destId="{A4CD1F51-BCFB-413B-979D-4EE698D5F424}" srcOrd="8" destOrd="0" presId="urn:microsoft.com/office/officeart/2005/8/layout/default#7"/>
    <dgm:cxn modelId="{1C527C8F-CB27-44DF-ACCE-1E6D5EEF271C}" type="presParOf" srcId="{77A2BF17-65E0-48A7-8422-3901F9C616A2}" destId="{F826E759-EE02-4677-97A0-52704831A79F}" srcOrd="9" destOrd="0" presId="urn:microsoft.com/office/officeart/2005/8/layout/default#7"/>
    <dgm:cxn modelId="{076CA61F-A326-45C0-A2FC-D30432EA8120}" type="presParOf" srcId="{77A2BF17-65E0-48A7-8422-3901F9C616A2}" destId="{BECCC577-2B3F-4669-9833-BB463E033E43}" srcOrd="10" destOrd="0" presId="urn:microsoft.com/office/officeart/2005/8/layout/default#7"/>
    <dgm:cxn modelId="{992ABAA0-5F91-4105-965E-799701D4AD64}" type="presParOf" srcId="{77A2BF17-65E0-48A7-8422-3901F9C616A2}" destId="{88F1699C-81C8-4A4E-A01A-0F4824CF0AD4}" srcOrd="11" destOrd="0" presId="urn:microsoft.com/office/officeart/2005/8/layout/default#7"/>
    <dgm:cxn modelId="{53D7C51F-AD26-4D48-BF93-1425A58C2EFC}" type="presParOf" srcId="{77A2BF17-65E0-48A7-8422-3901F9C616A2}" destId="{08DA730B-FD2A-4AE1-9619-A7AF2907011F}" srcOrd="12" destOrd="0" presId="urn:microsoft.com/office/officeart/2005/8/layout/defaul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443511-1A9F-4E29-90D5-C8C394E6D3E0}" type="doc">
      <dgm:prSet loTypeId="urn:microsoft.com/office/officeart/2005/8/layout/radial5" loCatId="cycle" qsTypeId="urn:microsoft.com/office/officeart/2005/8/quickstyle/simple1" qsCatId="simple" csTypeId="urn:microsoft.com/office/officeart/2005/8/colors/accent0_3" csCatId="mainScheme" phldr="1"/>
      <dgm:spPr/>
      <dgm:t>
        <a:bodyPr/>
        <a:lstStyle/>
        <a:p>
          <a:endParaRPr lang="pl-PL"/>
        </a:p>
      </dgm:t>
    </dgm:pt>
    <dgm:pt modelId="{477A9377-F53C-4D4B-9413-7141EDFBAD2F}">
      <dgm:prSet phldrT="[Tekst]"/>
      <dgm:spPr/>
      <dgm:t>
        <a:bodyPr/>
        <a:lstStyle/>
        <a:p>
          <a:r>
            <a:rPr lang="pl-PL" dirty="0">
              <a:latin typeface="+mj-lt"/>
            </a:rPr>
            <a:t>Katalog otwarty</a:t>
          </a:r>
        </a:p>
      </dgm:t>
    </dgm:pt>
    <dgm:pt modelId="{AB69AC0F-1764-4539-A10A-FDA643A1DFCD}" type="parTrans" cxnId="{0BC2CFAC-7CB0-4930-A466-7BACBC02CDA3}">
      <dgm:prSet/>
      <dgm:spPr/>
      <dgm:t>
        <a:bodyPr/>
        <a:lstStyle/>
        <a:p>
          <a:endParaRPr lang="pl-PL">
            <a:latin typeface="Segoe UI Light" pitchFamily="34" charset="0"/>
          </a:endParaRPr>
        </a:p>
      </dgm:t>
    </dgm:pt>
    <dgm:pt modelId="{A7B87153-96BA-4DF7-BD06-E2E8170F4317}" type="sibTrans" cxnId="{0BC2CFAC-7CB0-4930-A466-7BACBC02CDA3}">
      <dgm:prSet/>
      <dgm:spPr/>
      <dgm:t>
        <a:bodyPr/>
        <a:lstStyle/>
        <a:p>
          <a:endParaRPr lang="pl-PL"/>
        </a:p>
      </dgm:t>
    </dgm:pt>
    <dgm:pt modelId="{0CCA69DF-1B02-4B0A-82E8-9543528234D4}">
      <dgm:prSet phldrT="[Tekst]"/>
      <dgm:spPr/>
      <dgm:t>
        <a:bodyPr/>
        <a:lstStyle/>
        <a:p>
          <a:r>
            <a:rPr lang="pl-PL" dirty="0">
              <a:latin typeface="+mj-lt"/>
            </a:rPr>
            <a:t>Informacje</a:t>
          </a:r>
        </a:p>
      </dgm:t>
    </dgm:pt>
    <dgm:pt modelId="{B1A1A01C-EC36-4A3D-8F36-7D9CED741DEC}" type="parTrans" cxnId="{A671E640-8FC7-442B-B06B-F32966BAD864}">
      <dgm:prSet/>
      <dgm:spPr/>
      <dgm:t>
        <a:bodyPr/>
        <a:lstStyle/>
        <a:p>
          <a:endParaRPr lang="pl-PL">
            <a:latin typeface="Segoe UI Light" pitchFamily="34" charset="0"/>
          </a:endParaRPr>
        </a:p>
      </dgm:t>
    </dgm:pt>
    <dgm:pt modelId="{CF34DCEE-BCAB-4DC9-AB5B-3FA80D953B29}" type="sibTrans" cxnId="{A671E640-8FC7-442B-B06B-F32966BAD864}">
      <dgm:prSet/>
      <dgm:spPr/>
      <dgm:t>
        <a:bodyPr/>
        <a:lstStyle/>
        <a:p>
          <a:endParaRPr lang="pl-PL"/>
        </a:p>
      </dgm:t>
    </dgm:pt>
    <dgm:pt modelId="{BC48B4D1-9E1E-4957-B65E-92C03DD7AC3D}">
      <dgm:prSet phldrT="[Tekst]"/>
      <dgm:spPr/>
      <dgm:t>
        <a:bodyPr/>
        <a:lstStyle/>
        <a:p>
          <a:r>
            <a:rPr lang="pl-PL" dirty="0">
              <a:latin typeface="+mj-lt"/>
            </a:rPr>
            <a:t>Osoby fizyczne</a:t>
          </a:r>
        </a:p>
      </dgm:t>
    </dgm:pt>
    <dgm:pt modelId="{723C5B9E-5FE2-4553-9176-23A3EE34CECC}" type="parTrans" cxnId="{4CB1F8FF-3231-4652-9458-FDC4371E37D6}">
      <dgm:prSet/>
      <dgm:spPr/>
      <dgm:t>
        <a:bodyPr/>
        <a:lstStyle/>
        <a:p>
          <a:endParaRPr lang="pl-PL">
            <a:latin typeface="Segoe UI Light" pitchFamily="34" charset="0"/>
          </a:endParaRPr>
        </a:p>
      </dgm:t>
    </dgm:pt>
    <dgm:pt modelId="{2A3D5DD9-8CF6-4B16-B1A8-B97B0F4F8E63}" type="sibTrans" cxnId="{4CB1F8FF-3231-4652-9458-FDC4371E37D6}">
      <dgm:prSet/>
      <dgm:spPr/>
      <dgm:t>
        <a:bodyPr/>
        <a:lstStyle/>
        <a:p>
          <a:endParaRPr lang="pl-PL"/>
        </a:p>
      </dgm:t>
    </dgm:pt>
    <dgm:pt modelId="{B8AF6C3A-8B11-40EF-B13F-261BE5C1F015}">
      <dgm:prSet phldrT="[Tekst]"/>
      <dgm:spPr/>
      <dgm:t>
        <a:bodyPr/>
        <a:lstStyle/>
        <a:p>
          <a:r>
            <a:rPr lang="pl-PL" dirty="0">
              <a:latin typeface="+mj-lt"/>
            </a:rPr>
            <a:t>Łatwa identyfikacja</a:t>
          </a:r>
        </a:p>
      </dgm:t>
    </dgm:pt>
    <dgm:pt modelId="{DFCA7032-E014-49AA-A680-EACF91BF981D}" type="parTrans" cxnId="{3248C3B9-4C66-4A44-8409-5189098846F6}">
      <dgm:prSet/>
      <dgm:spPr/>
      <dgm:t>
        <a:bodyPr/>
        <a:lstStyle/>
        <a:p>
          <a:endParaRPr lang="pl-PL">
            <a:latin typeface="Segoe UI Light" pitchFamily="34" charset="0"/>
          </a:endParaRPr>
        </a:p>
      </dgm:t>
    </dgm:pt>
    <dgm:pt modelId="{842DEB3E-6C70-4245-90FD-84EC41D7575C}" type="sibTrans" cxnId="{3248C3B9-4C66-4A44-8409-5189098846F6}">
      <dgm:prSet/>
      <dgm:spPr/>
      <dgm:t>
        <a:bodyPr/>
        <a:lstStyle/>
        <a:p>
          <a:endParaRPr lang="pl-PL"/>
        </a:p>
      </dgm:t>
    </dgm:pt>
    <dgm:pt modelId="{B396C4E3-3722-46E9-B6A0-044E6ED0A937}">
      <dgm:prSet phldrT="[Tekst]" custScaleX="131368" custScaleY="133732"/>
      <dgm:spPr/>
      <dgm:t>
        <a:bodyPr/>
        <a:lstStyle/>
        <a:p>
          <a:endParaRPr lang="pl-PL" dirty="0">
            <a:latin typeface="+mj-lt"/>
          </a:endParaRPr>
        </a:p>
      </dgm:t>
    </dgm:pt>
    <dgm:pt modelId="{3B77A9B0-C098-407B-A8A7-215F02FD0113}" type="parTrans" cxnId="{DEE1F3EA-5BF0-4B61-B8D3-BFB21AB0F984}">
      <dgm:prSet custAng="10800000"/>
      <dgm:spPr/>
      <dgm:t>
        <a:bodyPr/>
        <a:lstStyle/>
        <a:p>
          <a:endParaRPr lang="pl-PL"/>
        </a:p>
      </dgm:t>
    </dgm:pt>
    <dgm:pt modelId="{A148058F-B766-46B1-A86D-DB60CD436BD5}" type="sibTrans" cxnId="{DEE1F3EA-5BF0-4B61-B8D3-BFB21AB0F984}">
      <dgm:prSet/>
      <dgm:spPr/>
      <dgm:t>
        <a:bodyPr/>
        <a:lstStyle/>
        <a:p>
          <a:endParaRPr lang="pl-PL"/>
        </a:p>
      </dgm:t>
    </dgm:pt>
    <dgm:pt modelId="{33DDA6FF-0E7B-449B-B262-E9A6EAB66207}">
      <dgm:prSet phldrT="[Tekst]" custScaleX="131368" custScaleY="133732"/>
      <dgm:spPr/>
      <dgm:t>
        <a:bodyPr/>
        <a:lstStyle/>
        <a:p>
          <a:endParaRPr lang="pl-PL" dirty="0">
            <a:latin typeface="+mj-lt"/>
          </a:endParaRPr>
        </a:p>
      </dgm:t>
    </dgm:pt>
    <dgm:pt modelId="{1F0793F7-EEFD-46EB-9E7C-A32D5BA49A26}" type="parTrans" cxnId="{CEDE430C-2F81-4CA0-A708-FC022D46DD13}">
      <dgm:prSet custAng="10800000"/>
      <dgm:spPr/>
      <dgm:t>
        <a:bodyPr/>
        <a:lstStyle/>
        <a:p>
          <a:endParaRPr lang="pl-PL"/>
        </a:p>
      </dgm:t>
    </dgm:pt>
    <dgm:pt modelId="{CD9E0062-814D-4D79-9957-3158E05AEE0D}" type="sibTrans" cxnId="{CEDE430C-2F81-4CA0-A708-FC022D46DD13}">
      <dgm:prSet/>
      <dgm:spPr/>
      <dgm:t>
        <a:bodyPr/>
        <a:lstStyle/>
        <a:p>
          <a:endParaRPr lang="pl-PL"/>
        </a:p>
      </dgm:t>
    </dgm:pt>
    <dgm:pt modelId="{5E5CCBC3-C1C8-439A-A8E2-4AD90B698501}">
      <dgm:prSet phldrT="[Tekst]"/>
      <dgm:spPr>
        <a:solidFill>
          <a:srgbClr val="DB4166"/>
        </a:solidFill>
      </dgm:spPr>
      <dgm:t>
        <a:bodyPr/>
        <a:lstStyle/>
        <a:p>
          <a:r>
            <a:rPr lang="pl-PL" b="1" dirty="0">
              <a:latin typeface="+mj-lt"/>
            </a:rPr>
            <a:t>Dane osobowe</a:t>
          </a:r>
        </a:p>
      </dgm:t>
    </dgm:pt>
    <dgm:pt modelId="{E83142EB-7EF2-41C3-B555-2E8D224174CA}" type="sibTrans" cxnId="{CFC17E53-87FE-4C54-B13B-1582B59A2BF8}">
      <dgm:prSet/>
      <dgm:spPr/>
      <dgm:t>
        <a:bodyPr/>
        <a:lstStyle/>
        <a:p>
          <a:endParaRPr lang="pl-PL"/>
        </a:p>
      </dgm:t>
    </dgm:pt>
    <dgm:pt modelId="{E406EA88-B0E7-41E8-88DC-EFFEA289C289}" type="parTrans" cxnId="{CFC17E53-87FE-4C54-B13B-1582B59A2BF8}">
      <dgm:prSet/>
      <dgm:spPr/>
      <dgm:t>
        <a:bodyPr/>
        <a:lstStyle/>
        <a:p>
          <a:endParaRPr lang="pl-PL"/>
        </a:p>
      </dgm:t>
    </dgm:pt>
    <dgm:pt modelId="{B790530C-7AF1-47AF-9856-E32DB1D7737E}" type="pres">
      <dgm:prSet presAssocID="{97443511-1A9F-4E29-90D5-C8C394E6D3E0}" presName="Name0" presStyleCnt="0">
        <dgm:presLayoutVars>
          <dgm:chMax val="1"/>
          <dgm:dir/>
          <dgm:animLvl val="ctr"/>
          <dgm:resizeHandles val="exact"/>
        </dgm:presLayoutVars>
      </dgm:prSet>
      <dgm:spPr/>
      <dgm:t>
        <a:bodyPr/>
        <a:lstStyle/>
        <a:p>
          <a:endParaRPr lang="pl-PL"/>
        </a:p>
      </dgm:t>
    </dgm:pt>
    <dgm:pt modelId="{D882668B-C93D-4909-A60A-F7812386B1D3}" type="pres">
      <dgm:prSet presAssocID="{5E5CCBC3-C1C8-439A-A8E2-4AD90B698501}" presName="centerShape" presStyleLbl="node0" presStyleIdx="0" presStyleCnt="1"/>
      <dgm:spPr/>
      <dgm:t>
        <a:bodyPr/>
        <a:lstStyle/>
        <a:p>
          <a:endParaRPr lang="pl-PL"/>
        </a:p>
      </dgm:t>
    </dgm:pt>
    <dgm:pt modelId="{7BD92AE4-E289-4606-A002-7B57E5179C97}" type="pres">
      <dgm:prSet presAssocID="{AB69AC0F-1764-4539-A10A-FDA643A1DFCD}" presName="parTrans" presStyleLbl="sibTrans2D1" presStyleIdx="0" presStyleCnt="4" custAng="10800000"/>
      <dgm:spPr/>
      <dgm:t>
        <a:bodyPr/>
        <a:lstStyle/>
        <a:p>
          <a:endParaRPr lang="pl-PL"/>
        </a:p>
      </dgm:t>
    </dgm:pt>
    <dgm:pt modelId="{3EB88B67-FD1C-4620-90A5-CA7D5CBC16EE}" type="pres">
      <dgm:prSet presAssocID="{AB69AC0F-1764-4539-A10A-FDA643A1DFCD}" presName="connectorText" presStyleLbl="sibTrans2D1" presStyleIdx="0" presStyleCnt="4"/>
      <dgm:spPr/>
      <dgm:t>
        <a:bodyPr/>
        <a:lstStyle/>
        <a:p>
          <a:endParaRPr lang="pl-PL"/>
        </a:p>
      </dgm:t>
    </dgm:pt>
    <dgm:pt modelId="{25EEDB04-AEA1-400F-9828-F7376CBB86DD}" type="pres">
      <dgm:prSet presAssocID="{477A9377-F53C-4D4B-9413-7141EDFBAD2F}" presName="node" presStyleLbl="node1" presStyleIdx="0" presStyleCnt="4" custScaleX="131368" custScaleY="133732">
        <dgm:presLayoutVars>
          <dgm:bulletEnabled val="1"/>
        </dgm:presLayoutVars>
      </dgm:prSet>
      <dgm:spPr/>
      <dgm:t>
        <a:bodyPr/>
        <a:lstStyle/>
        <a:p>
          <a:endParaRPr lang="pl-PL"/>
        </a:p>
      </dgm:t>
    </dgm:pt>
    <dgm:pt modelId="{5B24898E-0D82-46F9-AA02-B41A617CEDA8}" type="pres">
      <dgm:prSet presAssocID="{B1A1A01C-EC36-4A3D-8F36-7D9CED741DEC}" presName="parTrans" presStyleLbl="sibTrans2D1" presStyleIdx="1" presStyleCnt="4" custAng="10800000"/>
      <dgm:spPr/>
      <dgm:t>
        <a:bodyPr/>
        <a:lstStyle/>
        <a:p>
          <a:endParaRPr lang="pl-PL"/>
        </a:p>
      </dgm:t>
    </dgm:pt>
    <dgm:pt modelId="{76EAFA07-56F2-42C1-AB09-C05EC192F70B}" type="pres">
      <dgm:prSet presAssocID="{B1A1A01C-EC36-4A3D-8F36-7D9CED741DEC}" presName="connectorText" presStyleLbl="sibTrans2D1" presStyleIdx="1" presStyleCnt="4"/>
      <dgm:spPr/>
      <dgm:t>
        <a:bodyPr/>
        <a:lstStyle/>
        <a:p>
          <a:endParaRPr lang="pl-PL"/>
        </a:p>
      </dgm:t>
    </dgm:pt>
    <dgm:pt modelId="{89D12627-1D29-48CA-970F-5A1CC3719FB2}" type="pres">
      <dgm:prSet presAssocID="{0CCA69DF-1B02-4B0A-82E8-9543528234D4}" presName="node" presStyleLbl="node1" presStyleIdx="1" presStyleCnt="4" custScaleX="131368" custScaleY="133732" custRadScaleRad="126523" custRadScaleInc="3223">
        <dgm:presLayoutVars>
          <dgm:bulletEnabled val="1"/>
        </dgm:presLayoutVars>
      </dgm:prSet>
      <dgm:spPr/>
      <dgm:t>
        <a:bodyPr/>
        <a:lstStyle/>
        <a:p>
          <a:endParaRPr lang="pl-PL"/>
        </a:p>
      </dgm:t>
    </dgm:pt>
    <dgm:pt modelId="{785E1E42-3FA2-40DC-9B7C-8DC5BAF8F868}" type="pres">
      <dgm:prSet presAssocID="{723C5B9E-5FE2-4553-9176-23A3EE34CECC}" presName="parTrans" presStyleLbl="sibTrans2D1" presStyleIdx="2" presStyleCnt="4" custAng="10800000" custLinFactNeighborX="7195" custLinFactNeighborY="14422"/>
      <dgm:spPr/>
      <dgm:t>
        <a:bodyPr/>
        <a:lstStyle/>
        <a:p>
          <a:endParaRPr lang="pl-PL"/>
        </a:p>
      </dgm:t>
    </dgm:pt>
    <dgm:pt modelId="{9CBD1A00-2746-4F38-A379-BD67DB31A3C3}" type="pres">
      <dgm:prSet presAssocID="{723C5B9E-5FE2-4553-9176-23A3EE34CECC}" presName="connectorText" presStyleLbl="sibTrans2D1" presStyleIdx="2" presStyleCnt="4"/>
      <dgm:spPr/>
      <dgm:t>
        <a:bodyPr/>
        <a:lstStyle/>
        <a:p>
          <a:endParaRPr lang="pl-PL"/>
        </a:p>
      </dgm:t>
    </dgm:pt>
    <dgm:pt modelId="{D2BB3A0C-594D-4752-91A3-5777D7130815}" type="pres">
      <dgm:prSet presAssocID="{BC48B4D1-9E1E-4957-B65E-92C03DD7AC3D}" presName="node" presStyleLbl="node1" presStyleIdx="2" presStyleCnt="4" custScaleX="131368" custScaleY="133732" custRadScaleRad="114418" custRadScaleInc="689">
        <dgm:presLayoutVars>
          <dgm:bulletEnabled val="1"/>
        </dgm:presLayoutVars>
      </dgm:prSet>
      <dgm:spPr/>
      <dgm:t>
        <a:bodyPr/>
        <a:lstStyle/>
        <a:p>
          <a:endParaRPr lang="pl-PL"/>
        </a:p>
      </dgm:t>
    </dgm:pt>
    <dgm:pt modelId="{33E93954-E690-4D94-8EC9-5F1B223C1E57}" type="pres">
      <dgm:prSet presAssocID="{DFCA7032-E014-49AA-A680-EACF91BF981D}" presName="parTrans" presStyleLbl="sibTrans2D1" presStyleIdx="3" presStyleCnt="4" custAng="10800000" custScaleX="139945" custLinFactNeighborX="6505" custLinFactNeighborY="9810"/>
      <dgm:spPr/>
      <dgm:t>
        <a:bodyPr/>
        <a:lstStyle/>
        <a:p>
          <a:endParaRPr lang="pl-PL"/>
        </a:p>
      </dgm:t>
    </dgm:pt>
    <dgm:pt modelId="{86CEB345-2488-453D-8417-CB6860B776EC}" type="pres">
      <dgm:prSet presAssocID="{DFCA7032-E014-49AA-A680-EACF91BF981D}" presName="connectorText" presStyleLbl="sibTrans2D1" presStyleIdx="3" presStyleCnt="4"/>
      <dgm:spPr/>
      <dgm:t>
        <a:bodyPr/>
        <a:lstStyle/>
        <a:p>
          <a:endParaRPr lang="pl-PL"/>
        </a:p>
      </dgm:t>
    </dgm:pt>
    <dgm:pt modelId="{0CB7ABD1-CA20-4C15-8FE6-1FDB6B537518}" type="pres">
      <dgm:prSet presAssocID="{B8AF6C3A-8B11-40EF-B13F-261BE5C1F015}" presName="node" presStyleLbl="node1" presStyleIdx="3" presStyleCnt="4" custScaleX="131368" custScaleY="133732" custRadScaleRad="119820" custRadScaleInc="-3403">
        <dgm:presLayoutVars>
          <dgm:bulletEnabled val="1"/>
        </dgm:presLayoutVars>
      </dgm:prSet>
      <dgm:spPr/>
      <dgm:t>
        <a:bodyPr/>
        <a:lstStyle/>
        <a:p>
          <a:endParaRPr lang="pl-PL"/>
        </a:p>
      </dgm:t>
    </dgm:pt>
  </dgm:ptLst>
  <dgm:cxnLst>
    <dgm:cxn modelId="{28A077B5-EE0E-4D9A-AF85-3BECE4E21BC1}" type="presOf" srcId="{477A9377-F53C-4D4B-9413-7141EDFBAD2F}" destId="{25EEDB04-AEA1-400F-9828-F7376CBB86DD}" srcOrd="0" destOrd="0" presId="urn:microsoft.com/office/officeart/2005/8/layout/radial5"/>
    <dgm:cxn modelId="{6FD90422-A2C9-4728-A097-0C19F7D2C830}" type="presOf" srcId="{AB69AC0F-1764-4539-A10A-FDA643A1DFCD}" destId="{3EB88B67-FD1C-4620-90A5-CA7D5CBC16EE}" srcOrd="1" destOrd="0" presId="urn:microsoft.com/office/officeart/2005/8/layout/radial5"/>
    <dgm:cxn modelId="{0EB3EC07-3E41-491D-8FF0-A6ADAECB23EB}" type="presOf" srcId="{B8AF6C3A-8B11-40EF-B13F-261BE5C1F015}" destId="{0CB7ABD1-CA20-4C15-8FE6-1FDB6B537518}" srcOrd="0" destOrd="0" presId="urn:microsoft.com/office/officeart/2005/8/layout/radial5"/>
    <dgm:cxn modelId="{18C5459A-EC1F-4FCF-8A39-CFDCA36CCAEF}" type="presOf" srcId="{AB69AC0F-1764-4539-A10A-FDA643A1DFCD}" destId="{7BD92AE4-E289-4606-A002-7B57E5179C97}" srcOrd="0" destOrd="0" presId="urn:microsoft.com/office/officeart/2005/8/layout/radial5"/>
    <dgm:cxn modelId="{89E3C0C3-9E10-47C2-8855-CE34D1E086A6}" type="presOf" srcId="{5E5CCBC3-C1C8-439A-A8E2-4AD90B698501}" destId="{D882668B-C93D-4909-A60A-F7812386B1D3}" srcOrd="0" destOrd="0" presId="urn:microsoft.com/office/officeart/2005/8/layout/radial5"/>
    <dgm:cxn modelId="{D3A7E0ED-40A1-4B36-8423-57C6339F22CC}" type="presOf" srcId="{B1A1A01C-EC36-4A3D-8F36-7D9CED741DEC}" destId="{76EAFA07-56F2-42C1-AB09-C05EC192F70B}" srcOrd="1" destOrd="0" presId="urn:microsoft.com/office/officeart/2005/8/layout/radial5"/>
    <dgm:cxn modelId="{0BC2CFAC-7CB0-4930-A466-7BACBC02CDA3}" srcId="{5E5CCBC3-C1C8-439A-A8E2-4AD90B698501}" destId="{477A9377-F53C-4D4B-9413-7141EDFBAD2F}" srcOrd="0" destOrd="0" parTransId="{AB69AC0F-1764-4539-A10A-FDA643A1DFCD}" sibTransId="{A7B87153-96BA-4DF7-BD06-E2E8170F4317}"/>
    <dgm:cxn modelId="{2B1CDC2D-38C0-424F-A261-1C363791CA65}" type="presOf" srcId="{723C5B9E-5FE2-4553-9176-23A3EE34CECC}" destId="{785E1E42-3FA2-40DC-9B7C-8DC5BAF8F868}" srcOrd="0" destOrd="0" presId="urn:microsoft.com/office/officeart/2005/8/layout/radial5"/>
    <dgm:cxn modelId="{A671E640-8FC7-442B-B06B-F32966BAD864}" srcId="{5E5CCBC3-C1C8-439A-A8E2-4AD90B698501}" destId="{0CCA69DF-1B02-4B0A-82E8-9543528234D4}" srcOrd="1" destOrd="0" parTransId="{B1A1A01C-EC36-4A3D-8F36-7D9CED741DEC}" sibTransId="{CF34DCEE-BCAB-4DC9-AB5B-3FA80D953B29}"/>
    <dgm:cxn modelId="{A729DD80-686C-4D47-B087-47D2A398FEC4}" type="presOf" srcId="{BC48B4D1-9E1E-4957-B65E-92C03DD7AC3D}" destId="{D2BB3A0C-594D-4752-91A3-5777D7130815}" srcOrd="0" destOrd="0" presId="urn:microsoft.com/office/officeart/2005/8/layout/radial5"/>
    <dgm:cxn modelId="{CEDE430C-2F81-4CA0-A708-FC022D46DD13}" srcId="{97443511-1A9F-4E29-90D5-C8C394E6D3E0}" destId="{33DDA6FF-0E7B-449B-B262-E9A6EAB66207}" srcOrd="2" destOrd="0" parTransId="{1F0793F7-EEFD-46EB-9E7C-A32D5BA49A26}" sibTransId="{CD9E0062-814D-4D79-9957-3158E05AEE0D}"/>
    <dgm:cxn modelId="{CFC17E53-87FE-4C54-B13B-1582B59A2BF8}" srcId="{97443511-1A9F-4E29-90D5-C8C394E6D3E0}" destId="{5E5CCBC3-C1C8-439A-A8E2-4AD90B698501}" srcOrd="0" destOrd="0" parTransId="{E406EA88-B0E7-41E8-88DC-EFFEA289C289}" sibTransId="{E83142EB-7EF2-41C3-B555-2E8D224174CA}"/>
    <dgm:cxn modelId="{42B9B329-B5DD-46A6-9614-805AD48043EB}" type="presOf" srcId="{0CCA69DF-1B02-4B0A-82E8-9543528234D4}" destId="{89D12627-1D29-48CA-970F-5A1CC3719FB2}" srcOrd="0" destOrd="0" presId="urn:microsoft.com/office/officeart/2005/8/layout/radial5"/>
    <dgm:cxn modelId="{31D97C8E-B3C4-4E10-9A10-A3362FA0D300}" type="presOf" srcId="{B1A1A01C-EC36-4A3D-8F36-7D9CED741DEC}" destId="{5B24898E-0D82-46F9-AA02-B41A617CEDA8}" srcOrd="0" destOrd="0" presId="urn:microsoft.com/office/officeart/2005/8/layout/radial5"/>
    <dgm:cxn modelId="{3248C3B9-4C66-4A44-8409-5189098846F6}" srcId="{5E5CCBC3-C1C8-439A-A8E2-4AD90B698501}" destId="{B8AF6C3A-8B11-40EF-B13F-261BE5C1F015}" srcOrd="3" destOrd="0" parTransId="{DFCA7032-E014-49AA-A680-EACF91BF981D}" sibTransId="{842DEB3E-6C70-4245-90FD-84EC41D7575C}"/>
    <dgm:cxn modelId="{4806D9EF-BB58-4B14-8BF4-0F63BD0EF124}" type="presOf" srcId="{97443511-1A9F-4E29-90D5-C8C394E6D3E0}" destId="{B790530C-7AF1-47AF-9856-E32DB1D7737E}" srcOrd="0" destOrd="0" presId="urn:microsoft.com/office/officeart/2005/8/layout/radial5"/>
    <dgm:cxn modelId="{4CB1F8FF-3231-4652-9458-FDC4371E37D6}" srcId="{5E5CCBC3-C1C8-439A-A8E2-4AD90B698501}" destId="{BC48B4D1-9E1E-4957-B65E-92C03DD7AC3D}" srcOrd="2" destOrd="0" parTransId="{723C5B9E-5FE2-4553-9176-23A3EE34CECC}" sibTransId="{2A3D5DD9-8CF6-4B16-B1A8-B97B0F4F8E63}"/>
    <dgm:cxn modelId="{DEE1F3EA-5BF0-4B61-B8D3-BFB21AB0F984}" srcId="{97443511-1A9F-4E29-90D5-C8C394E6D3E0}" destId="{B396C4E3-3722-46E9-B6A0-044E6ED0A937}" srcOrd="1" destOrd="0" parTransId="{3B77A9B0-C098-407B-A8A7-215F02FD0113}" sibTransId="{A148058F-B766-46B1-A86D-DB60CD436BD5}"/>
    <dgm:cxn modelId="{38E3C73C-5AB1-47A2-A92E-BBD703E304DC}" type="presOf" srcId="{DFCA7032-E014-49AA-A680-EACF91BF981D}" destId="{86CEB345-2488-453D-8417-CB6860B776EC}" srcOrd="1" destOrd="0" presId="urn:microsoft.com/office/officeart/2005/8/layout/radial5"/>
    <dgm:cxn modelId="{85793273-1E22-4FAF-8688-12B7D62469F2}" type="presOf" srcId="{DFCA7032-E014-49AA-A680-EACF91BF981D}" destId="{33E93954-E690-4D94-8EC9-5F1B223C1E57}" srcOrd="0" destOrd="0" presId="urn:microsoft.com/office/officeart/2005/8/layout/radial5"/>
    <dgm:cxn modelId="{47E8566E-0ECC-47FF-AA22-BC81DEFDC2D0}" type="presOf" srcId="{723C5B9E-5FE2-4553-9176-23A3EE34CECC}" destId="{9CBD1A00-2746-4F38-A379-BD67DB31A3C3}" srcOrd="1" destOrd="0" presId="urn:microsoft.com/office/officeart/2005/8/layout/radial5"/>
    <dgm:cxn modelId="{C7F33E6D-2AB3-4DAB-934B-7F5F04D3AC69}" type="presParOf" srcId="{B790530C-7AF1-47AF-9856-E32DB1D7737E}" destId="{D882668B-C93D-4909-A60A-F7812386B1D3}" srcOrd="0" destOrd="0" presId="urn:microsoft.com/office/officeart/2005/8/layout/radial5"/>
    <dgm:cxn modelId="{7FC15686-15F9-4CF3-AFC7-7B81DB8A0056}" type="presParOf" srcId="{B790530C-7AF1-47AF-9856-E32DB1D7737E}" destId="{7BD92AE4-E289-4606-A002-7B57E5179C97}" srcOrd="1" destOrd="0" presId="urn:microsoft.com/office/officeart/2005/8/layout/radial5"/>
    <dgm:cxn modelId="{54433A5E-4C4E-4293-8A70-8CCD8B2FA8DE}" type="presParOf" srcId="{7BD92AE4-E289-4606-A002-7B57E5179C97}" destId="{3EB88B67-FD1C-4620-90A5-CA7D5CBC16EE}" srcOrd="0" destOrd="0" presId="urn:microsoft.com/office/officeart/2005/8/layout/radial5"/>
    <dgm:cxn modelId="{E49BAC70-8647-4400-A5CE-11A1974692C5}" type="presParOf" srcId="{B790530C-7AF1-47AF-9856-E32DB1D7737E}" destId="{25EEDB04-AEA1-400F-9828-F7376CBB86DD}" srcOrd="2" destOrd="0" presId="urn:microsoft.com/office/officeart/2005/8/layout/radial5"/>
    <dgm:cxn modelId="{1A30EF99-A343-4ACF-A6BD-8B1999393A34}" type="presParOf" srcId="{B790530C-7AF1-47AF-9856-E32DB1D7737E}" destId="{5B24898E-0D82-46F9-AA02-B41A617CEDA8}" srcOrd="3" destOrd="0" presId="urn:microsoft.com/office/officeart/2005/8/layout/radial5"/>
    <dgm:cxn modelId="{B8E53B63-D447-4917-81FE-520FCB3522B7}" type="presParOf" srcId="{5B24898E-0D82-46F9-AA02-B41A617CEDA8}" destId="{76EAFA07-56F2-42C1-AB09-C05EC192F70B}" srcOrd="0" destOrd="0" presId="urn:microsoft.com/office/officeart/2005/8/layout/radial5"/>
    <dgm:cxn modelId="{A3F4B78D-7D59-4BDF-9AB7-E2FE583AD43B}" type="presParOf" srcId="{B790530C-7AF1-47AF-9856-E32DB1D7737E}" destId="{89D12627-1D29-48CA-970F-5A1CC3719FB2}" srcOrd="4" destOrd="0" presId="urn:microsoft.com/office/officeart/2005/8/layout/radial5"/>
    <dgm:cxn modelId="{66693C7F-23C1-4CFD-83BF-02D8E2D75B88}" type="presParOf" srcId="{B790530C-7AF1-47AF-9856-E32DB1D7737E}" destId="{785E1E42-3FA2-40DC-9B7C-8DC5BAF8F868}" srcOrd="5" destOrd="0" presId="urn:microsoft.com/office/officeart/2005/8/layout/radial5"/>
    <dgm:cxn modelId="{E99E93EF-F94A-4E8A-95B4-7A7D556AF206}" type="presParOf" srcId="{785E1E42-3FA2-40DC-9B7C-8DC5BAF8F868}" destId="{9CBD1A00-2746-4F38-A379-BD67DB31A3C3}" srcOrd="0" destOrd="0" presId="urn:microsoft.com/office/officeart/2005/8/layout/radial5"/>
    <dgm:cxn modelId="{58E9B2F9-137E-4900-94BC-6BB70EA1D3C2}" type="presParOf" srcId="{B790530C-7AF1-47AF-9856-E32DB1D7737E}" destId="{D2BB3A0C-594D-4752-91A3-5777D7130815}" srcOrd="6" destOrd="0" presId="urn:microsoft.com/office/officeart/2005/8/layout/radial5"/>
    <dgm:cxn modelId="{79C7320B-FF88-4FB6-A890-D94347854E96}" type="presParOf" srcId="{B790530C-7AF1-47AF-9856-E32DB1D7737E}" destId="{33E93954-E690-4D94-8EC9-5F1B223C1E57}" srcOrd="7" destOrd="0" presId="urn:microsoft.com/office/officeart/2005/8/layout/radial5"/>
    <dgm:cxn modelId="{629F2B70-1634-408E-AA24-AE990365EF26}" type="presParOf" srcId="{33E93954-E690-4D94-8EC9-5F1B223C1E57}" destId="{86CEB345-2488-453D-8417-CB6860B776EC}" srcOrd="0" destOrd="0" presId="urn:microsoft.com/office/officeart/2005/8/layout/radial5"/>
    <dgm:cxn modelId="{D0E83E2B-370D-448A-8184-AB42C8CDBB56}" type="presParOf" srcId="{B790530C-7AF1-47AF-9856-E32DB1D7737E}" destId="{0CB7ABD1-CA20-4C15-8FE6-1FDB6B537518}"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060DFF5-3795-4115-B026-2B0B91B18F4A}" type="doc">
      <dgm:prSet loTypeId="urn:microsoft.com/office/officeart/2005/8/layout/default#8" loCatId="list" qsTypeId="urn:microsoft.com/office/officeart/2005/8/quickstyle/simple1" qsCatId="simple" csTypeId="urn:microsoft.com/office/officeart/2005/8/colors/accent0_3" csCatId="mainScheme" phldr="1"/>
      <dgm:spPr/>
      <dgm:t>
        <a:bodyPr/>
        <a:lstStyle/>
        <a:p>
          <a:endParaRPr lang="pl-PL"/>
        </a:p>
      </dgm:t>
    </dgm:pt>
    <dgm:pt modelId="{B0E7425C-E26E-4B4C-9FCA-E7251CA1B9C7}">
      <dgm:prSet phldrT="[Tekst]"/>
      <dgm:spPr/>
      <dgm:t>
        <a:bodyPr/>
        <a:lstStyle/>
        <a:p>
          <a:r>
            <a:rPr lang="pl-PL" dirty="0"/>
            <a:t>Definicje</a:t>
          </a:r>
        </a:p>
      </dgm:t>
    </dgm:pt>
    <dgm:pt modelId="{93373B22-9C63-4D6B-A8FB-B37EB0ADEE0E}" type="parTrans" cxnId="{6C363800-7AD8-47F1-B010-7D30157FF145}">
      <dgm:prSet/>
      <dgm:spPr/>
      <dgm:t>
        <a:bodyPr/>
        <a:lstStyle/>
        <a:p>
          <a:endParaRPr lang="pl-PL"/>
        </a:p>
      </dgm:t>
    </dgm:pt>
    <dgm:pt modelId="{6C257EB8-F63F-4E1C-BB11-222A364368F7}" type="sibTrans" cxnId="{6C363800-7AD8-47F1-B010-7D30157FF145}">
      <dgm:prSet/>
      <dgm:spPr/>
      <dgm:t>
        <a:bodyPr/>
        <a:lstStyle/>
        <a:p>
          <a:endParaRPr lang="pl-PL"/>
        </a:p>
      </dgm:t>
    </dgm:pt>
    <dgm:pt modelId="{0AF96199-4A18-4554-8DB5-50F0489621F0}">
      <dgm:prSet phldrT="[Tekst]"/>
      <dgm:spPr/>
      <dgm:t>
        <a:bodyPr/>
        <a:lstStyle/>
        <a:p>
          <a:r>
            <a:rPr lang="pl-PL" dirty="0"/>
            <a:t>Zasady bezpiecznego przetwarzania</a:t>
          </a:r>
        </a:p>
      </dgm:t>
    </dgm:pt>
    <dgm:pt modelId="{A7135E5F-8B4D-4ED6-B222-05F6510A7DB9}" type="parTrans" cxnId="{9107D450-C53F-404F-A44B-78C6CD1CF90E}">
      <dgm:prSet/>
      <dgm:spPr/>
      <dgm:t>
        <a:bodyPr/>
        <a:lstStyle/>
        <a:p>
          <a:endParaRPr lang="pl-PL"/>
        </a:p>
      </dgm:t>
    </dgm:pt>
    <dgm:pt modelId="{945379B4-3ED2-4723-82EB-7FFD58DACCE6}" type="sibTrans" cxnId="{9107D450-C53F-404F-A44B-78C6CD1CF90E}">
      <dgm:prSet/>
      <dgm:spPr/>
      <dgm:t>
        <a:bodyPr/>
        <a:lstStyle/>
        <a:p>
          <a:endParaRPr lang="pl-PL"/>
        </a:p>
      </dgm:t>
    </dgm:pt>
    <dgm:pt modelId="{9852CE0D-C6FC-4901-AE9A-AE45763AED6A}">
      <dgm:prSet phldrT="[Tekst]"/>
      <dgm:spPr/>
      <dgm:t>
        <a:bodyPr/>
        <a:lstStyle/>
        <a:p>
          <a:r>
            <a:rPr lang="pl-PL" dirty="0"/>
            <a:t>Odpowiedzialność</a:t>
          </a:r>
        </a:p>
      </dgm:t>
    </dgm:pt>
    <dgm:pt modelId="{A05043C9-2E2F-4769-AC66-CB50F2ADBCA7}" type="parTrans" cxnId="{271ED658-538E-4043-AAC9-B6D5878B9240}">
      <dgm:prSet/>
      <dgm:spPr/>
      <dgm:t>
        <a:bodyPr/>
        <a:lstStyle/>
        <a:p>
          <a:endParaRPr lang="pl-PL"/>
        </a:p>
      </dgm:t>
    </dgm:pt>
    <dgm:pt modelId="{FE6725F1-44C1-4AAA-A5C7-390517DE2DFC}" type="sibTrans" cxnId="{271ED658-538E-4043-AAC9-B6D5878B9240}">
      <dgm:prSet/>
      <dgm:spPr/>
      <dgm:t>
        <a:bodyPr/>
        <a:lstStyle/>
        <a:p>
          <a:endParaRPr lang="pl-PL"/>
        </a:p>
      </dgm:t>
    </dgm:pt>
    <dgm:pt modelId="{A7004356-4999-4ACB-81B0-8C520056D197}">
      <dgm:prSet phldrT="[Tekst]"/>
      <dgm:spPr/>
      <dgm:t>
        <a:bodyPr/>
        <a:lstStyle/>
        <a:p>
          <a:r>
            <a:rPr lang="pl-PL" dirty="0"/>
            <a:t>Struktura organizacyjna SODO</a:t>
          </a:r>
        </a:p>
      </dgm:t>
    </dgm:pt>
    <dgm:pt modelId="{30DDF422-1FC4-4139-8C28-451C9AA80B61}" type="parTrans" cxnId="{E9EC7BB8-DDE7-480D-A053-2C3D80DF0FE3}">
      <dgm:prSet/>
      <dgm:spPr/>
      <dgm:t>
        <a:bodyPr/>
        <a:lstStyle/>
        <a:p>
          <a:endParaRPr lang="pl-PL"/>
        </a:p>
      </dgm:t>
    </dgm:pt>
    <dgm:pt modelId="{D0F2025B-5AD8-4EB8-8566-EFC4176AEE49}" type="sibTrans" cxnId="{E9EC7BB8-DDE7-480D-A053-2C3D80DF0FE3}">
      <dgm:prSet/>
      <dgm:spPr/>
      <dgm:t>
        <a:bodyPr/>
        <a:lstStyle/>
        <a:p>
          <a:endParaRPr lang="pl-PL"/>
        </a:p>
      </dgm:t>
    </dgm:pt>
    <dgm:pt modelId="{2787AEC6-5EF4-4560-905F-A4E3053000E5}">
      <dgm:prSet phldrT="[Tekst]"/>
      <dgm:spPr/>
      <dgm:t>
        <a:bodyPr/>
        <a:lstStyle/>
        <a:p>
          <a:r>
            <a:rPr lang="pl-PL" dirty="0"/>
            <a:t>Reagowanie na incydenty</a:t>
          </a:r>
        </a:p>
      </dgm:t>
    </dgm:pt>
    <dgm:pt modelId="{BA744555-5264-4421-8FA1-F8437B58D000}" type="parTrans" cxnId="{0D97AE43-7156-46A9-9570-082498544686}">
      <dgm:prSet/>
      <dgm:spPr/>
      <dgm:t>
        <a:bodyPr/>
        <a:lstStyle/>
        <a:p>
          <a:endParaRPr lang="pl-PL"/>
        </a:p>
      </dgm:t>
    </dgm:pt>
    <dgm:pt modelId="{A42F4F21-A262-4D56-997D-A687556EC137}" type="sibTrans" cxnId="{0D97AE43-7156-46A9-9570-082498544686}">
      <dgm:prSet/>
      <dgm:spPr/>
      <dgm:t>
        <a:bodyPr/>
        <a:lstStyle/>
        <a:p>
          <a:endParaRPr lang="pl-PL"/>
        </a:p>
      </dgm:t>
    </dgm:pt>
    <dgm:pt modelId="{CAE85F1A-FF14-4D50-85CC-EA59234ACE96}" type="pres">
      <dgm:prSet presAssocID="{D060DFF5-3795-4115-B026-2B0B91B18F4A}" presName="diagram" presStyleCnt="0">
        <dgm:presLayoutVars>
          <dgm:dir/>
          <dgm:resizeHandles val="exact"/>
        </dgm:presLayoutVars>
      </dgm:prSet>
      <dgm:spPr/>
      <dgm:t>
        <a:bodyPr/>
        <a:lstStyle/>
        <a:p>
          <a:endParaRPr lang="pl-PL"/>
        </a:p>
      </dgm:t>
    </dgm:pt>
    <dgm:pt modelId="{D69FB6FF-E766-4F01-BC18-2FDB12A0BD3F}" type="pres">
      <dgm:prSet presAssocID="{B0E7425C-E26E-4B4C-9FCA-E7251CA1B9C7}" presName="node" presStyleLbl="node1" presStyleIdx="0" presStyleCnt="5">
        <dgm:presLayoutVars>
          <dgm:bulletEnabled val="1"/>
        </dgm:presLayoutVars>
      </dgm:prSet>
      <dgm:spPr/>
      <dgm:t>
        <a:bodyPr/>
        <a:lstStyle/>
        <a:p>
          <a:endParaRPr lang="pl-PL"/>
        </a:p>
      </dgm:t>
    </dgm:pt>
    <dgm:pt modelId="{F084506D-05E9-4637-8AB6-FB5B2A7B54D5}" type="pres">
      <dgm:prSet presAssocID="{6C257EB8-F63F-4E1C-BB11-222A364368F7}" presName="sibTrans" presStyleCnt="0"/>
      <dgm:spPr/>
    </dgm:pt>
    <dgm:pt modelId="{72031BED-1071-4E82-B360-8F544FC2C1B4}" type="pres">
      <dgm:prSet presAssocID="{0AF96199-4A18-4554-8DB5-50F0489621F0}" presName="node" presStyleLbl="node1" presStyleIdx="1" presStyleCnt="5">
        <dgm:presLayoutVars>
          <dgm:bulletEnabled val="1"/>
        </dgm:presLayoutVars>
      </dgm:prSet>
      <dgm:spPr/>
      <dgm:t>
        <a:bodyPr/>
        <a:lstStyle/>
        <a:p>
          <a:endParaRPr lang="pl-PL"/>
        </a:p>
      </dgm:t>
    </dgm:pt>
    <dgm:pt modelId="{77E1CBDF-E6B0-4CAD-9C61-671F1B553FC3}" type="pres">
      <dgm:prSet presAssocID="{945379B4-3ED2-4723-82EB-7FFD58DACCE6}" presName="sibTrans" presStyleCnt="0"/>
      <dgm:spPr/>
    </dgm:pt>
    <dgm:pt modelId="{8A588C07-F1B8-4EB5-9535-4A0C44FA8430}" type="pres">
      <dgm:prSet presAssocID="{A7004356-4999-4ACB-81B0-8C520056D197}" presName="node" presStyleLbl="node1" presStyleIdx="2" presStyleCnt="5">
        <dgm:presLayoutVars>
          <dgm:bulletEnabled val="1"/>
        </dgm:presLayoutVars>
      </dgm:prSet>
      <dgm:spPr/>
      <dgm:t>
        <a:bodyPr/>
        <a:lstStyle/>
        <a:p>
          <a:endParaRPr lang="pl-PL"/>
        </a:p>
      </dgm:t>
    </dgm:pt>
    <dgm:pt modelId="{00EB186D-F33C-47E6-9F3E-CC0F2F7809B4}" type="pres">
      <dgm:prSet presAssocID="{D0F2025B-5AD8-4EB8-8566-EFC4176AEE49}" presName="sibTrans" presStyleCnt="0"/>
      <dgm:spPr/>
    </dgm:pt>
    <dgm:pt modelId="{FC9F64FA-F26A-43F4-8C45-93B6C11BBD58}" type="pres">
      <dgm:prSet presAssocID="{2787AEC6-5EF4-4560-905F-A4E3053000E5}" presName="node" presStyleLbl="node1" presStyleIdx="3" presStyleCnt="5">
        <dgm:presLayoutVars>
          <dgm:bulletEnabled val="1"/>
        </dgm:presLayoutVars>
      </dgm:prSet>
      <dgm:spPr/>
      <dgm:t>
        <a:bodyPr/>
        <a:lstStyle/>
        <a:p>
          <a:endParaRPr lang="pl-PL"/>
        </a:p>
      </dgm:t>
    </dgm:pt>
    <dgm:pt modelId="{D380E2E8-7EF1-4F68-9B78-5DD17A081E87}" type="pres">
      <dgm:prSet presAssocID="{A42F4F21-A262-4D56-997D-A687556EC137}" presName="sibTrans" presStyleCnt="0"/>
      <dgm:spPr/>
    </dgm:pt>
    <dgm:pt modelId="{DEFC7DAC-F2F1-4E48-B9F8-301000421108}" type="pres">
      <dgm:prSet presAssocID="{9852CE0D-C6FC-4901-AE9A-AE45763AED6A}" presName="node" presStyleLbl="node1" presStyleIdx="4" presStyleCnt="5">
        <dgm:presLayoutVars>
          <dgm:bulletEnabled val="1"/>
        </dgm:presLayoutVars>
      </dgm:prSet>
      <dgm:spPr/>
      <dgm:t>
        <a:bodyPr/>
        <a:lstStyle/>
        <a:p>
          <a:endParaRPr lang="pl-PL"/>
        </a:p>
      </dgm:t>
    </dgm:pt>
  </dgm:ptLst>
  <dgm:cxnLst>
    <dgm:cxn modelId="{0D97AE43-7156-46A9-9570-082498544686}" srcId="{D060DFF5-3795-4115-B026-2B0B91B18F4A}" destId="{2787AEC6-5EF4-4560-905F-A4E3053000E5}" srcOrd="3" destOrd="0" parTransId="{BA744555-5264-4421-8FA1-F8437B58D000}" sibTransId="{A42F4F21-A262-4D56-997D-A687556EC137}"/>
    <dgm:cxn modelId="{6E8C1C7A-1A91-4905-946D-BB6881A41045}" type="presOf" srcId="{9852CE0D-C6FC-4901-AE9A-AE45763AED6A}" destId="{DEFC7DAC-F2F1-4E48-B9F8-301000421108}" srcOrd="0" destOrd="0" presId="urn:microsoft.com/office/officeart/2005/8/layout/default#8"/>
    <dgm:cxn modelId="{E9EC7BB8-DDE7-480D-A053-2C3D80DF0FE3}" srcId="{D060DFF5-3795-4115-B026-2B0B91B18F4A}" destId="{A7004356-4999-4ACB-81B0-8C520056D197}" srcOrd="2" destOrd="0" parTransId="{30DDF422-1FC4-4139-8C28-451C9AA80B61}" sibTransId="{D0F2025B-5AD8-4EB8-8566-EFC4176AEE49}"/>
    <dgm:cxn modelId="{0F5D4FD6-D814-47E1-A15B-BD9B971196A1}" type="presOf" srcId="{D060DFF5-3795-4115-B026-2B0B91B18F4A}" destId="{CAE85F1A-FF14-4D50-85CC-EA59234ACE96}" srcOrd="0" destOrd="0" presId="urn:microsoft.com/office/officeart/2005/8/layout/default#8"/>
    <dgm:cxn modelId="{6C363800-7AD8-47F1-B010-7D30157FF145}" srcId="{D060DFF5-3795-4115-B026-2B0B91B18F4A}" destId="{B0E7425C-E26E-4B4C-9FCA-E7251CA1B9C7}" srcOrd="0" destOrd="0" parTransId="{93373B22-9C63-4D6B-A8FB-B37EB0ADEE0E}" sibTransId="{6C257EB8-F63F-4E1C-BB11-222A364368F7}"/>
    <dgm:cxn modelId="{45E1CCFB-72B6-42D9-8A49-34F308F76874}" type="presOf" srcId="{B0E7425C-E26E-4B4C-9FCA-E7251CA1B9C7}" destId="{D69FB6FF-E766-4F01-BC18-2FDB12A0BD3F}" srcOrd="0" destOrd="0" presId="urn:microsoft.com/office/officeart/2005/8/layout/default#8"/>
    <dgm:cxn modelId="{08A2F2B2-D67F-4D66-8E5B-D307A1A55D44}" type="presOf" srcId="{0AF96199-4A18-4554-8DB5-50F0489621F0}" destId="{72031BED-1071-4E82-B360-8F544FC2C1B4}" srcOrd="0" destOrd="0" presId="urn:microsoft.com/office/officeart/2005/8/layout/default#8"/>
    <dgm:cxn modelId="{271ED658-538E-4043-AAC9-B6D5878B9240}" srcId="{D060DFF5-3795-4115-B026-2B0B91B18F4A}" destId="{9852CE0D-C6FC-4901-AE9A-AE45763AED6A}" srcOrd="4" destOrd="0" parTransId="{A05043C9-2E2F-4769-AC66-CB50F2ADBCA7}" sibTransId="{FE6725F1-44C1-4AAA-A5C7-390517DE2DFC}"/>
    <dgm:cxn modelId="{9107D450-C53F-404F-A44B-78C6CD1CF90E}" srcId="{D060DFF5-3795-4115-B026-2B0B91B18F4A}" destId="{0AF96199-4A18-4554-8DB5-50F0489621F0}" srcOrd="1" destOrd="0" parTransId="{A7135E5F-8B4D-4ED6-B222-05F6510A7DB9}" sibTransId="{945379B4-3ED2-4723-82EB-7FFD58DACCE6}"/>
    <dgm:cxn modelId="{4D7D5E78-192B-4E93-B169-F8C29D5C7E6B}" type="presOf" srcId="{A7004356-4999-4ACB-81B0-8C520056D197}" destId="{8A588C07-F1B8-4EB5-9535-4A0C44FA8430}" srcOrd="0" destOrd="0" presId="urn:microsoft.com/office/officeart/2005/8/layout/default#8"/>
    <dgm:cxn modelId="{6BD97506-2C15-4DE0-9BB0-EC71A729787D}" type="presOf" srcId="{2787AEC6-5EF4-4560-905F-A4E3053000E5}" destId="{FC9F64FA-F26A-43F4-8C45-93B6C11BBD58}" srcOrd="0" destOrd="0" presId="urn:microsoft.com/office/officeart/2005/8/layout/default#8"/>
    <dgm:cxn modelId="{79FBC4C0-FFC0-4906-A923-3AEB442470B7}" type="presParOf" srcId="{CAE85F1A-FF14-4D50-85CC-EA59234ACE96}" destId="{D69FB6FF-E766-4F01-BC18-2FDB12A0BD3F}" srcOrd="0" destOrd="0" presId="urn:microsoft.com/office/officeart/2005/8/layout/default#8"/>
    <dgm:cxn modelId="{A23DEAE2-2978-4634-9BF0-FD05DB0B6BD6}" type="presParOf" srcId="{CAE85F1A-FF14-4D50-85CC-EA59234ACE96}" destId="{F084506D-05E9-4637-8AB6-FB5B2A7B54D5}" srcOrd="1" destOrd="0" presId="urn:microsoft.com/office/officeart/2005/8/layout/default#8"/>
    <dgm:cxn modelId="{C45C97C3-1D79-42C1-89A8-2FB0D23BD310}" type="presParOf" srcId="{CAE85F1A-FF14-4D50-85CC-EA59234ACE96}" destId="{72031BED-1071-4E82-B360-8F544FC2C1B4}" srcOrd="2" destOrd="0" presId="urn:microsoft.com/office/officeart/2005/8/layout/default#8"/>
    <dgm:cxn modelId="{7AA2790D-1FD6-4FEE-B5FB-5FE21282F4A6}" type="presParOf" srcId="{CAE85F1A-FF14-4D50-85CC-EA59234ACE96}" destId="{77E1CBDF-E6B0-4CAD-9C61-671F1B553FC3}" srcOrd="3" destOrd="0" presId="urn:microsoft.com/office/officeart/2005/8/layout/default#8"/>
    <dgm:cxn modelId="{1F1A3868-C8B6-43A2-AAB3-3E26C1E5267D}" type="presParOf" srcId="{CAE85F1A-FF14-4D50-85CC-EA59234ACE96}" destId="{8A588C07-F1B8-4EB5-9535-4A0C44FA8430}" srcOrd="4" destOrd="0" presId="urn:microsoft.com/office/officeart/2005/8/layout/default#8"/>
    <dgm:cxn modelId="{176D8849-1F2D-48C8-927D-2025F0EF2CDA}" type="presParOf" srcId="{CAE85F1A-FF14-4D50-85CC-EA59234ACE96}" destId="{00EB186D-F33C-47E6-9F3E-CC0F2F7809B4}" srcOrd="5" destOrd="0" presId="urn:microsoft.com/office/officeart/2005/8/layout/default#8"/>
    <dgm:cxn modelId="{F555E915-AC8C-4D26-A1BA-43E172EEBAAF}" type="presParOf" srcId="{CAE85F1A-FF14-4D50-85CC-EA59234ACE96}" destId="{FC9F64FA-F26A-43F4-8C45-93B6C11BBD58}" srcOrd="6" destOrd="0" presId="urn:microsoft.com/office/officeart/2005/8/layout/default#8"/>
    <dgm:cxn modelId="{46E66AAC-FC3A-4B14-AC8E-8A7D3BEA0DB9}" type="presParOf" srcId="{CAE85F1A-FF14-4D50-85CC-EA59234ACE96}" destId="{D380E2E8-7EF1-4F68-9B78-5DD17A081E87}" srcOrd="7" destOrd="0" presId="urn:microsoft.com/office/officeart/2005/8/layout/default#8"/>
    <dgm:cxn modelId="{0977DD94-0F62-4136-A6B3-F72DB6C1CA9A}" type="presParOf" srcId="{CAE85F1A-FF14-4D50-85CC-EA59234ACE96}" destId="{DEFC7DAC-F2F1-4E48-B9F8-301000421108}" srcOrd="8" destOrd="0" presId="urn:microsoft.com/office/officeart/2005/8/layout/default#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B8F8EAE-C03A-4A0C-9083-8F903C1E561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36964210-E6AD-4FC3-8463-665C99A443C1}">
      <dgm:prSet phldrT="[Tekst]"/>
      <dgm:spPr/>
      <dgm:t>
        <a:bodyPr/>
        <a:lstStyle/>
        <a:p>
          <a:r>
            <a:rPr lang="pl-PL" dirty="0"/>
            <a:t>szkolenia </a:t>
          </a:r>
        </a:p>
      </dgm:t>
    </dgm:pt>
    <dgm:pt modelId="{6EE2E718-DA7E-4314-80CA-B4D66664FCFB}" type="parTrans" cxnId="{3730FBC1-F2F7-42EC-BC52-944837AA2DA1}">
      <dgm:prSet/>
      <dgm:spPr/>
      <dgm:t>
        <a:bodyPr/>
        <a:lstStyle/>
        <a:p>
          <a:endParaRPr lang="pl-PL"/>
        </a:p>
      </dgm:t>
    </dgm:pt>
    <dgm:pt modelId="{F93E55E3-1574-47F2-B74A-5ED7F510D724}" type="sibTrans" cxnId="{3730FBC1-F2F7-42EC-BC52-944837AA2DA1}">
      <dgm:prSet/>
      <dgm:spPr/>
      <dgm:t>
        <a:bodyPr/>
        <a:lstStyle/>
        <a:p>
          <a:endParaRPr lang="pl-PL"/>
        </a:p>
      </dgm:t>
    </dgm:pt>
    <dgm:pt modelId="{B1A4C0D1-21B6-4C97-8FEF-17B113C63ABF}">
      <dgm:prSet phldrT="[Tekst]"/>
      <dgm:spPr/>
      <dgm:t>
        <a:bodyPr/>
        <a:lstStyle/>
        <a:p>
          <a:r>
            <a:rPr lang="pl-PL" dirty="0"/>
            <a:t>świadomość roli IOD</a:t>
          </a:r>
        </a:p>
      </dgm:t>
    </dgm:pt>
    <dgm:pt modelId="{204DC4E3-C856-4FB0-B786-ABD1A243CB9C}" type="parTrans" cxnId="{CCA1AB9D-D9D4-4E9B-9E21-8560FEF921B0}">
      <dgm:prSet/>
      <dgm:spPr/>
      <dgm:t>
        <a:bodyPr/>
        <a:lstStyle/>
        <a:p>
          <a:endParaRPr lang="pl-PL"/>
        </a:p>
      </dgm:t>
    </dgm:pt>
    <dgm:pt modelId="{7947D3A3-6749-4AB3-9FD5-9C7CF23ADBB3}" type="sibTrans" cxnId="{CCA1AB9D-D9D4-4E9B-9E21-8560FEF921B0}">
      <dgm:prSet/>
      <dgm:spPr/>
      <dgm:t>
        <a:bodyPr/>
        <a:lstStyle/>
        <a:p>
          <a:endParaRPr lang="pl-PL"/>
        </a:p>
      </dgm:t>
    </dgm:pt>
    <dgm:pt modelId="{B62FAAD4-C7AC-4F2F-9C3A-9DC80CB08AE6}">
      <dgm:prSet phldrT="[Tekst]"/>
      <dgm:spPr/>
      <dgm:t>
        <a:bodyPr/>
        <a:lstStyle/>
        <a:p>
          <a:r>
            <a:rPr lang="pl-PL" dirty="0"/>
            <a:t>privacy by design, privacy by default</a:t>
          </a:r>
        </a:p>
      </dgm:t>
    </dgm:pt>
    <dgm:pt modelId="{749F22FC-BC2C-40C4-B920-FA2B61DDA079}" type="parTrans" cxnId="{D60137B4-BE00-4173-9AD5-E4DD2A6D2A6B}">
      <dgm:prSet/>
      <dgm:spPr/>
      <dgm:t>
        <a:bodyPr/>
        <a:lstStyle/>
        <a:p>
          <a:endParaRPr lang="pl-PL"/>
        </a:p>
      </dgm:t>
    </dgm:pt>
    <dgm:pt modelId="{1FE49629-AE19-4752-969F-2E24FC5B0E37}" type="sibTrans" cxnId="{D60137B4-BE00-4173-9AD5-E4DD2A6D2A6B}">
      <dgm:prSet/>
      <dgm:spPr/>
      <dgm:t>
        <a:bodyPr/>
        <a:lstStyle/>
        <a:p>
          <a:endParaRPr lang="pl-PL"/>
        </a:p>
      </dgm:t>
    </dgm:pt>
    <dgm:pt modelId="{D1EFA24F-4F55-449C-B46D-BA8C8CE70AF9}" type="pres">
      <dgm:prSet presAssocID="{9B8F8EAE-C03A-4A0C-9083-8F903C1E561A}" presName="linear" presStyleCnt="0">
        <dgm:presLayoutVars>
          <dgm:dir/>
          <dgm:animLvl val="lvl"/>
          <dgm:resizeHandles val="exact"/>
        </dgm:presLayoutVars>
      </dgm:prSet>
      <dgm:spPr/>
      <dgm:t>
        <a:bodyPr/>
        <a:lstStyle/>
        <a:p>
          <a:endParaRPr lang="pl-PL"/>
        </a:p>
      </dgm:t>
    </dgm:pt>
    <dgm:pt modelId="{4F95F53E-51EA-4D14-A9E5-81272D236816}" type="pres">
      <dgm:prSet presAssocID="{36964210-E6AD-4FC3-8463-665C99A443C1}" presName="parentLin" presStyleCnt="0"/>
      <dgm:spPr/>
    </dgm:pt>
    <dgm:pt modelId="{7664E4A6-5DA1-4A7C-8014-79904E2093E8}" type="pres">
      <dgm:prSet presAssocID="{36964210-E6AD-4FC3-8463-665C99A443C1}" presName="parentLeftMargin" presStyleLbl="node1" presStyleIdx="0" presStyleCnt="3"/>
      <dgm:spPr/>
      <dgm:t>
        <a:bodyPr/>
        <a:lstStyle/>
        <a:p>
          <a:endParaRPr lang="pl-PL"/>
        </a:p>
      </dgm:t>
    </dgm:pt>
    <dgm:pt modelId="{B0F7152E-8EA1-4260-BF14-E8979B962D5E}" type="pres">
      <dgm:prSet presAssocID="{36964210-E6AD-4FC3-8463-665C99A443C1}" presName="parentText" presStyleLbl="node1" presStyleIdx="0" presStyleCnt="3">
        <dgm:presLayoutVars>
          <dgm:chMax val="0"/>
          <dgm:bulletEnabled val="1"/>
        </dgm:presLayoutVars>
      </dgm:prSet>
      <dgm:spPr/>
      <dgm:t>
        <a:bodyPr/>
        <a:lstStyle/>
        <a:p>
          <a:endParaRPr lang="pl-PL"/>
        </a:p>
      </dgm:t>
    </dgm:pt>
    <dgm:pt modelId="{11DF1656-02EB-497F-8182-50354739F536}" type="pres">
      <dgm:prSet presAssocID="{36964210-E6AD-4FC3-8463-665C99A443C1}" presName="negativeSpace" presStyleCnt="0"/>
      <dgm:spPr/>
    </dgm:pt>
    <dgm:pt modelId="{6E62024E-0746-467A-B9A5-B32CCF1BD1C7}" type="pres">
      <dgm:prSet presAssocID="{36964210-E6AD-4FC3-8463-665C99A443C1}" presName="childText" presStyleLbl="conFgAcc1" presStyleIdx="0" presStyleCnt="3">
        <dgm:presLayoutVars>
          <dgm:bulletEnabled val="1"/>
        </dgm:presLayoutVars>
      </dgm:prSet>
      <dgm:spPr/>
    </dgm:pt>
    <dgm:pt modelId="{FE82F62D-4F72-4250-A758-2B691C2E25D6}" type="pres">
      <dgm:prSet presAssocID="{F93E55E3-1574-47F2-B74A-5ED7F510D724}" presName="spaceBetweenRectangles" presStyleCnt="0"/>
      <dgm:spPr/>
    </dgm:pt>
    <dgm:pt modelId="{1E80EA62-4910-4648-AEC9-40EED03EEEC4}" type="pres">
      <dgm:prSet presAssocID="{B1A4C0D1-21B6-4C97-8FEF-17B113C63ABF}" presName="parentLin" presStyleCnt="0"/>
      <dgm:spPr/>
    </dgm:pt>
    <dgm:pt modelId="{FF274681-AE21-4ECD-B30B-F1940C23392E}" type="pres">
      <dgm:prSet presAssocID="{B1A4C0D1-21B6-4C97-8FEF-17B113C63ABF}" presName="parentLeftMargin" presStyleLbl="node1" presStyleIdx="0" presStyleCnt="3"/>
      <dgm:spPr/>
      <dgm:t>
        <a:bodyPr/>
        <a:lstStyle/>
        <a:p>
          <a:endParaRPr lang="pl-PL"/>
        </a:p>
      </dgm:t>
    </dgm:pt>
    <dgm:pt modelId="{4947AE2F-E137-4F28-BDE0-4F9D719C5310}" type="pres">
      <dgm:prSet presAssocID="{B1A4C0D1-21B6-4C97-8FEF-17B113C63ABF}" presName="parentText" presStyleLbl="node1" presStyleIdx="1" presStyleCnt="3">
        <dgm:presLayoutVars>
          <dgm:chMax val="0"/>
          <dgm:bulletEnabled val="1"/>
        </dgm:presLayoutVars>
      </dgm:prSet>
      <dgm:spPr/>
      <dgm:t>
        <a:bodyPr/>
        <a:lstStyle/>
        <a:p>
          <a:endParaRPr lang="pl-PL"/>
        </a:p>
      </dgm:t>
    </dgm:pt>
    <dgm:pt modelId="{5007CE20-E46E-4F9D-8350-BB5E7774EBA0}" type="pres">
      <dgm:prSet presAssocID="{B1A4C0D1-21B6-4C97-8FEF-17B113C63ABF}" presName="negativeSpace" presStyleCnt="0"/>
      <dgm:spPr/>
    </dgm:pt>
    <dgm:pt modelId="{2F3D4479-4684-43F3-AA8E-083313186BC5}" type="pres">
      <dgm:prSet presAssocID="{B1A4C0D1-21B6-4C97-8FEF-17B113C63ABF}" presName="childText" presStyleLbl="conFgAcc1" presStyleIdx="1" presStyleCnt="3">
        <dgm:presLayoutVars>
          <dgm:bulletEnabled val="1"/>
        </dgm:presLayoutVars>
      </dgm:prSet>
      <dgm:spPr/>
    </dgm:pt>
    <dgm:pt modelId="{86095373-AC74-4CA4-8F00-8956FF0AB77A}" type="pres">
      <dgm:prSet presAssocID="{7947D3A3-6749-4AB3-9FD5-9C7CF23ADBB3}" presName="spaceBetweenRectangles" presStyleCnt="0"/>
      <dgm:spPr/>
    </dgm:pt>
    <dgm:pt modelId="{C63C0001-10FB-42CD-9459-1A36C39A652E}" type="pres">
      <dgm:prSet presAssocID="{B62FAAD4-C7AC-4F2F-9C3A-9DC80CB08AE6}" presName="parentLin" presStyleCnt="0"/>
      <dgm:spPr/>
    </dgm:pt>
    <dgm:pt modelId="{839ED736-9D56-4FAE-ADC0-D7F5F7539338}" type="pres">
      <dgm:prSet presAssocID="{B62FAAD4-C7AC-4F2F-9C3A-9DC80CB08AE6}" presName="parentLeftMargin" presStyleLbl="node1" presStyleIdx="1" presStyleCnt="3"/>
      <dgm:spPr/>
      <dgm:t>
        <a:bodyPr/>
        <a:lstStyle/>
        <a:p>
          <a:endParaRPr lang="pl-PL"/>
        </a:p>
      </dgm:t>
    </dgm:pt>
    <dgm:pt modelId="{3CCD4D4B-2168-4991-97A0-7596C6A06F49}" type="pres">
      <dgm:prSet presAssocID="{B62FAAD4-C7AC-4F2F-9C3A-9DC80CB08AE6}" presName="parentText" presStyleLbl="node1" presStyleIdx="2" presStyleCnt="3">
        <dgm:presLayoutVars>
          <dgm:chMax val="0"/>
          <dgm:bulletEnabled val="1"/>
        </dgm:presLayoutVars>
      </dgm:prSet>
      <dgm:spPr/>
      <dgm:t>
        <a:bodyPr/>
        <a:lstStyle/>
        <a:p>
          <a:endParaRPr lang="pl-PL"/>
        </a:p>
      </dgm:t>
    </dgm:pt>
    <dgm:pt modelId="{F4F3ADFE-3271-4E77-A50B-C5333C17897C}" type="pres">
      <dgm:prSet presAssocID="{B62FAAD4-C7AC-4F2F-9C3A-9DC80CB08AE6}" presName="negativeSpace" presStyleCnt="0"/>
      <dgm:spPr/>
    </dgm:pt>
    <dgm:pt modelId="{BEBD96F1-4E3D-45A8-8DD5-944AEE45C904}" type="pres">
      <dgm:prSet presAssocID="{B62FAAD4-C7AC-4F2F-9C3A-9DC80CB08AE6}" presName="childText" presStyleLbl="conFgAcc1" presStyleIdx="2" presStyleCnt="3">
        <dgm:presLayoutVars>
          <dgm:bulletEnabled val="1"/>
        </dgm:presLayoutVars>
      </dgm:prSet>
      <dgm:spPr/>
    </dgm:pt>
  </dgm:ptLst>
  <dgm:cxnLst>
    <dgm:cxn modelId="{3730FBC1-F2F7-42EC-BC52-944837AA2DA1}" srcId="{9B8F8EAE-C03A-4A0C-9083-8F903C1E561A}" destId="{36964210-E6AD-4FC3-8463-665C99A443C1}" srcOrd="0" destOrd="0" parTransId="{6EE2E718-DA7E-4314-80CA-B4D66664FCFB}" sibTransId="{F93E55E3-1574-47F2-B74A-5ED7F510D724}"/>
    <dgm:cxn modelId="{B72E6976-5931-4AB7-B2EB-A160EB350243}" type="presOf" srcId="{B1A4C0D1-21B6-4C97-8FEF-17B113C63ABF}" destId="{FF274681-AE21-4ECD-B30B-F1940C23392E}" srcOrd="0" destOrd="0" presId="urn:microsoft.com/office/officeart/2005/8/layout/list1"/>
    <dgm:cxn modelId="{AD0FDCDE-58FA-498C-B667-BD2F28558756}" type="presOf" srcId="{B62FAAD4-C7AC-4F2F-9C3A-9DC80CB08AE6}" destId="{839ED736-9D56-4FAE-ADC0-D7F5F7539338}" srcOrd="0" destOrd="0" presId="urn:microsoft.com/office/officeart/2005/8/layout/list1"/>
    <dgm:cxn modelId="{C53A7BDE-6431-4CD1-A252-E4887882D357}" type="presOf" srcId="{B62FAAD4-C7AC-4F2F-9C3A-9DC80CB08AE6}" destId="{3CCD4D4B-2168-4991-97A0-7596C6A06F49}" srcOrd="1" destOrd="0" presId="urn:microsoft.com/office/officeart/2005/8/layout/list1"/>
    <dgm:cxn modelId="{C1CD9DE5-F893-47A7-B18D-4EC0A2E605AD}" type="presOf" srcId="{36964210-E6AD-4FC3-8463-665C99A443C1}" destId="{7664E4A6-5DA1-4A7C-8014-79904E2093E8}" srcOrd="0" destOrd="0" presId="urn:microsoft.com/office/officeart/2005/8/layout/list1"/>
    <dgm:cxn modelId="{0B25E728-00C5-414C-9C08-DDB5007CE221}" type="presOf" srcId="{9B8F8EAE-C03A-4A0C-9083-8F903C1E561A}" destId="{D1EFA24F-4F55-449C-B46D-BA8C8CE70AF9}" srcOrd="0" destOrd="0" presId="urn:microsoft.com/office/officeart/2005/8/layout/list1"/>
    <dgm:cxn modelId="{06EE1CAA-28B0-4141-B226-8CDD207DFF69}" type="presOf" srcId="{B1A4C0D1-21B6-4C97-8FEF-17B113C63ABF}" destId="{4947AE2F-E137-4F28-BDE0-4F9D719C5310}" srcOrd="1" destOrd="0" presId="urn:microsoft.com/office/officeart/2005/8/layout/list1"/>
    <dgm:cxn modelId="{CCA1AB9D-D9D4-4E9B-9E21-8560FEF921B0}" srcId="{9B8F8EAE-C03A-4A0C-9083-8F903C1E561A}" destId="{B1A4C0D1-21B6-4C97-8FEF-17B113C63ABF}" srcOrd="1" destOrd="0" parTransId="{204DC4E3-C856-4FB0-B786-ABD1A243CB9C}" sibTransId="{7947D3A3-6749-4AB3-9FD5-9C7CF23ADBB3}"/>
    <dgm:cxn modelId="{3B124D74-175A-4180-8A5F-98146179BEB6}" type="presOf" srcId="{36964210-E6AD-4FC3-8463-665C99A443C1}" destId="{B0F7152E-8EA1-4260-BF14-E8979B962D5E}" srcOrd="1" destOrd="0" presId="urn:microsoft.com/office/officeart/2005/8/layout/list1"/>
    <dgm:cxn modelId="{D60137B4-BE00-4173-9AD5-E4DD2A6D2A6B}" srcId="{9B8F8EAE-C03A-4A0C-9083-8F903C1E561A}" destId="{B62FAAD4-C7AC-4F2F-9C3A-9DC80CB08AE6}" srcOrd="2" destOrd="0" parTransId="{749F22FC-BC2C-40C4-B920-FA2B61DDA079}" sibTransId="{1FE49629-AE19-4752-969F-2E24FC5B0E37}"/>
    <dgm:cxn modelId="{70709673-8E85-4F32-8F8E-ED061A5304D8}" type="presParOf" srcId="{D1EFA24F-4F55-449C-B46D-BA8C8CE70AF9}" destId="{4F95F53E-51EA-4D14-A9E5-81272D236816}" srcOrd="0" destOrd="0" presId="urn:microsoft.com/office/officeart/2005/8/layout/list1"/>
    <dgm:cxn modelId="{903BD634-3D7B-4E4A-825E-AE0D554B2E2C}" type="presParOf" srcId="{4F95F53E-51EA-4D14-A9E5-81272D236816}" destId="{7664E4A6-5DA1-4A7C-8014-79904E2093E8}" srcOrd="0" destOrd="0" presId="urn:microsoft.com/office/officeart/2005/8/layout/list1"/>
    <dgm:cxn modelId="{639E12A0-7845-407A-A995-7AF86473DB0F}" type="presParOf" srcId="{4F95F53E-51EA-4D14-A9E5-81272D236816}" destId="{B0F7152E-8EA1-4260-BF14-E8979B962D5E}" srcOrd="1" destOrd="0" presId="urn:microsoft.com/office/officeart/2005/8/layout/list1"/>
    <dgm:cxn modelId="{F4EB2F0E-B81F-4019-8486-3A85B7869C53}" type="presParOf" srcId="{D1EFA24F-4F55-449C-B46D-BA8C8CE70AF9}" destId="{11DF1656-02EB-497F-8182-50354739F536}" srcOrd="1" destOrd="0" presId="urn:microsoft.com/office/officeart/2005/8/layout/list1"/>
    <dgm:cxn modelId="{89DE5FB1-7702-48AA-A233-992C4571599D}" type="presParOf" srcId="{D1EFA24F-4F55-449C-B46D-BA8C8CE70AF9}" destId="{6E62024E-0746-467A-B9A5-B32CCF1BD1C7}" srcOrd="2" destOrd="0" presId="urn:microsoft.com/office/officeart/2005/8/layout/list1"/>
    <dgm:cxn modelId="{4E9D77B6-0A82-44C1-A7D1-077CF941DB11}" type="presParOf" srcId="{D1EFA24F-4F55-449C-B46D-BA8C8CE70AF9}" destId="{FE82F62D-4F72-4250-A758-2B691C2E25D6}" srcOrd="3" destOrd="0" presId="urn:microsoft.com/office/officeart/2005/8/layout/list1"/>
    <dgm:cxn modelId="{DD765406-1830-441A-8AD9-C7E3B7BCFB20}" type="presParOf" srcId="{D1EFA24F-4F55-449C-B46D-BA8C8CE70AF9}" destId="{1E80EA62-4910-4648-AEC9-40EED03EEEC4}" srcOrd="4" destOrd="0" presId="urn:microsoft.com/office/officeart/2005/8/layout/list1"/>
    <dgm:cxn modelId="{F99BD78F-3BC9-4C1A-B019-4D3DDEEFF066}" type="presParOf" srcId="{1E80EA62-4910-4648-AEC9-40EED03EEEC4}" destId="{FF274681-AE21-4ECD-B30B-F1940C23392E}" srcOrd="0" destOrd="0" presId="urn:microsoft.com/office/officeart/2005/8/layout/list1"/>
    <dgm:cxn modelId="{F74D5B6E-657E-491B-B73B-5396C6DB3ADE}" type="presParOf" srcId="{1E80EA62-4910-4648-AEC9-40EED03EEEC4}" destId="{4947AE2F-E137-4F28-BDE0-4F9D719C5310}" srcOrd="1" destOrd="0" presId="urn:microsoft.com/office/officeart/2005/8/layout/list1"/>
    <dgm:cxn modelId="{3216363D-3326-431B-8553-213A24EE1045}" type="presParOf" srcId="{D1EFA24F-4F55-449C-B46D-BA8C8CE70AF9}" destId="{5007CE20-E46E-4F9D-8350-BB5E7774EBA0}" srcOrd="5" destOrd="0" presId="urn:microsoft.com/office/officeart/2005/8/layout/list1"/>
    <dgm:cxn modelId="{DB7F08DC-8B13-40CA-B07E-2FE838E23286}" type="presParOf" srcId="{D1EFA24F-4F55-449C-B46D-BA8C8CE70AF9}" destId="{2F3D4479-4684-43F3-AA8E-083313186BC5}" srcOrd="6" destOrd="0" presId="urn:microsoft.com/office/officeart/2005/8/layout/list1"/>
    <dgm:cxn modelId="{D897F027-E76F-4069-AE7F-E5D4418BB579}" type="presParOf" srcId="{D1EFA24F-4F55-449C-B46D-BA8C8CE70AF9}" destId="{86095373-AC74-4CA4-8F00-8956FF0AB77A}" srcOrd="7" destOrd="0" presId="urn:microsoft.com/office/officeart/2005/8/layout/list1"/>
    <dgm:cxn modelId="{5B7B3A67-A582-425F-B12B-2ECCFC4C6506}" type="presParOf" srcId="{D1EFA24F-4F55-449C-B46D-BA8C8CE70AF9}" destId="{C63C0001-10FB-42CD-9459-1A36C39A652E}" srcOrd="8" destOrd="0" presId="urn:microsoft.com/office/officeart/2005/8/layout/list1"/>
    <dgm:cxn modelId="{6F5373AA-CDFC-4C28-A49B-D7DFF28675A0}" type="presParOf" srcId="{C63C0001-10FB-42CD-9459-1A36C39A652E}" destId="{839ED736-9D56-4FAE-ADC0-D7F5F7539338}" srcOrd="0" destOrd="0" presId="urn:microsoft.com/office/officeart/2005/8/layout/list1"/>
    <dgm:cxn modelId="{ED15F008-265B-4085-8A92-615A56031298}" type="presParOf" srcId="{C63C0001-10FB-42CD-9459-1A36C39A652E}" destId="{3CCD4D4B-2168-4991-97A0-7596C6A06F49}" srcOrd="1" destOrd="0" presId="urn:microsoft.com/office/officeart/2005/8/layout/list1"/>
    <dgm:cxn modelId="{6212D762-F4C4-4ACE-B1B5-25873E65213A}" type="presParOf" srcId="{D1EFA24F-4F55-449C-B46D-BA8C8CE70AF9}" destId="{F4F3ADFE-3271-4E77-A50B-C5333C17897C}" srcOrd="9" destOrd="0" presId="urn:microsoft.com/office/officeart/2005/8/layout/list1"/>
    <dgm:cxn modelId="{8C6DA043-A926-4373-BEE0-6CC448618AFC}" type="presParOf" srcId="{D1EFA24F-4F55-449C-B46D-BA8C8CE70AF9}" destId="{BEBD96F1-4E3D-45A8-8DD5-944AEE45C90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0938B08-814B-4A3B-9E72-88B13AE3350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pl-PL"/>
        </a:p>
      </dgm:t>
    </dgm:pt>
    <dgm:pt modelId="{49D8ED95-C048-4525-99E6-92BCDE066E73}">
      <dgm:prSet phldrT="[Tekst]"/>
      <dgm:spPr>
        <a:solidFill>
          <a:schemeClr val="tx2"/>
        </a:solidFill>
      </dgm:spPr>
      <dgm:t>
        <a:bodyPr/>
        <a:lstStyle/>
        <a:p>
          <a:r>
            <a:rPr lang="pl-PL" dirty="0"/>
            <a:t>Co uwzględniamy?</a:t>
          </a:r>
        </a:p>
      </dgm:t>
    </dgm:pt>
    <dgm:pt modelId="{762BCA79-DD55-452C-A128-F88CCFC42D47}" type="parTrans" cxnId="{FEFC46C3-B15E-42E2-9274-B139FBB2C796}">
      <dgm:prSet/>
      <dgm:spPr/>
      <dgm:t>
        <a:bodyPr/>
        <a:lstStyle/>
        <a:p>
          <a:endParaRPr lang="pl-PL"/>
        </a:p>
      </dgm:t>
    </dgm:pt>
    <dgm:pt modelId="{9689582F-42BE-4910-A254-88090C33B215}" type="sibTrans" cxnId="{FEFC46C3-B15E-42E2-9274-B139FBB2C796}">
      <dgm:prSet/>
      <dgm:spPr/>
      <dgm:t>
        <a:bodyPr/>
        <a:lstStyle/>
        <a:p>
          <a:endParaRPr lang="pl-PL"/>
        </a:p>
      </dgm:t>
    </dgm:pt>
    <dgm:pt modelId="{62E8E072-328C-44E1-9E38-620A435AF115}">
      <dgm:prSet phldrT="[Tekst]"/>
      <dgm:spPr/>
      <dgm:t>
        <a:bodyPr/>
        <a:lstStyle/>
        <a:p>
          <a:r>
            <a:rPr lang="pl-PL" i="0" dirty="0">
              <a:solidFill>
                <a:schemeClr val="tx2"/>
              </a:solidFill>
            </a:rPr>
            <a:t>stan wiedzy technicznej, </a:t>
          </a:r>
          <a:endParaRPr lang="pl-PL" i="0" dirty="0"/>
        </a:p>
      </dgm:t>
    </dgm:pt>
    <dgm:pt modelId="{9B0767DE-37C7-4709-A4E3-141331599453}" type="parTrans" cxnId="{98B5576F-B5BD-42F1-BF92-BA447C840426}">
      <dgm:prSet/>
      <dgm:spPr/>
      <dgm:t>
        <a:bodyPr/>
        <a:lstStyle/>
        <a:p>
          <a:endParaRPr lang="pl-PL"/>
        </a:p>
      </dgm:t>
    </dgm:pt>
    <dgm:pt modelId="{173F2FD5-2FF2-4F8B-8DF0-4EB04C8E00C1}" type="sibTrans" cxnId="{98B5576F-B5BD-42F1-BF92-BA447C840426}">
      <dgm:prSet/>
      <dgm:spPr/>
      <dgm:t>
        <a:bodyPr/>
        <a:lstStyle/>
        <a:p>
          <a:endParaRPr lang="pl-PL"/>
        </a:p>
      </dgm:t>
    </dgm:pt>
    <dgm:pt modelId="{3651ED66-9B9C-49BC-A0B0-B0FDC6C9FC2E}">
      <dgm:prSet phldrT="[Tekst]"/>
      <dgm:spPr/>
      <dgm:t>
        <a:bodyPr/>
        <a:lstStyle/>
        <a:p>
          <a:r>
            <a:rPr lang="pl-PL" i="0" dirty="0">
              <a:solidFill>
                <a:schemeClr val="tx2"/>
              </a:solidFill>
            </a:rPr>
            <a:t>koszt wdrażania, </a:t>
          </a:r>
          <a:endParaRPr lang="pl-PL" i="0" dirty="0"/>
        </a:p>
      </dgm:t>
    </dgm:pt>
    <dgm:pt modelId="{A2BAC7E8-8C6F-4F2B-862A-7517213EBC87}" type="parTrans" cxnId="{3FAC5ED4-E40C-44D4-823F-3E53B2AEB71E}">
      <dgm:prSet/>
      <dgm:spPr/>
      <dgm:t>
        <a:bodyPr/>
        <a:lstStyle/>
        <a:p>
          <a:endParaRPr lang="pl-PL"/>
        </a:p>
      </dgm:t>
    </dgm:pt>
    <dgm:pt modelId="{7961431C-FE0E-4C10-BCE9-38D6AB5EFCD6}" type="sibTrans" cxnId="{3FAC5ED4-E40C-44D4-823F-3E53B2AEB71E}">
      <dgm:prSet/>
      <dgm:spPr/>
      <dgm:t>
        <a:bodyPr/>
        <a:lstStyle/>
        <a:p>
          <a:endParaRPr lang="pl-PL"/>
        </a:p>
      </dgm:t>
    </dgm:pt>
    <dgm:pt modelId="{4F2C4C63-6F2B-431E-AB2F-39BEECD4E25B}">
      <dgm:prSet phldrT="[Tekst]"/>
      <dgm:spPr/>
      <dgm:t>
        <a:bodyPr/>
        <a:lstStyle/>
        <a:p>
          <a:r>
            <a:rPr lang="pl-PL" i="0" dirty="0">
              <a:solidFill>
                <a:schemeClr val="tx2"/>
              </a:solidFill>
            </a:rPr>
            <a:t>charakter, zakres, kontekst i cele przetwarzania</a:t>
          </a:r>
          <a:endParaRPr lang="pl-PL" i="0" dirty="0"/>
        </a:p>
      </dgm:t>
    </dgm:pt>
    <dgm:pt modelId="{17F84403-B4BA-4F97-90EE-80D3E12B48F4}" type="parTrans" cxnId="{10989023-6A15-412A-AA1C-5D67D7B704CB}">
      <dgm:prSet/>
      <dgm:spPr/>
      <dgm:t>
        <a:bodyPr/>
        <a:lstStyle/>
        <a:p>
          <a:endParaRPr lang="pl-PL"/>
        </a:p>
      </dgm:t>
    </dgm:pt>
    <dgm:pt modelId="{348ED960-17E6-467A-A112-DB8A3692892D}" type="sibTrans" cxnId="{10989023-6A15-412A-AA1C-5D67D7B704CB}">
      <dgm:prSet/>
      <dgm:spPr/>
      <dgm:t>
        <a:bodyPr/>
        <a:lstStyle/>
        <a:p>
          <a:endParaRPr lang="pl-PL"/>
        </a:p>
      </dgm:t>
    </dgm:pt>
    <dgm:pt modelId="{85F8812F-CDD3-47C3-A45B-6BB488A7ACC6}">
      <dgm:prSet phldrT="[Tekst]"/>
      <dgm:spPr/>
      <dgm:t>
        <a:bodyPr/>
        <a:lstStyle/>
        <a:p>
          <a:r>
            <a:rPr lang="pl-PL" i="0" dirty="0">
              <a:solidFill>
                <a:schemeClr val="tx2"/>
              </a:solidFill>
            </a:rPr>
            <a:t>ryzyko naruszenia praw lub wolności osób fizycznych </a:t>
          </a:r>
          <a:endParaRPr lang="pl-PL" i="0" dirty="0"/>
        </a:p>
      </dgm:t>
    </dgm:pt>
    <dgm:pt modelId="{ED609483-231B-4B8B-AAFB-381E6A8F0C86}" type="parTrans" cxnId="{9D075FDD-9924-43B5-9EDA-C2CB7F1E9147}">
      <dgm:prSet/>
      <dgm:spPr/>
      <dgm:t>
        <a:bodyPr/>
        <a:lstStyle/>
        <a:p>
          <a:endParaRPr lang="pl-PL"/>
        </a:p>
      </dgm:t>
    </dgm:pt>
    <dgm:pt modelId="{D5927017-ABDF-4D03-91A9-DAB2A847082D}" type="sibTrans" cxnId="{9D075FDD-9924-43B5-9EDA-C2CB7F1E9147}">
      <dgm:prSet/>
      <dgm:spPr/>
      <dgm:t>
        <a:bodyPr/>
        <a:lstStyle/>
        <a:p>
          <a:endParaRPr lang="pl-PL"/>
        </a:p>
      </dgm:t>
    </dgm:pt>
    <dgm:pt modelId="{642331DB-7F77-4F13-86B1-B4DD862BAC5F}" type="pres">
      <dgm:prSet presAssocID="{B0938B08-814B-4A3B-9E72-88B13AE33502}" presName="linearFlow" presStyleCnt="0">
        <dgm:presLayoutVars>
          <dgm:dir/>
          <dgm:animLvl val="lvl"/>
          <dgm:resizeHandles val="exact"/>
        </dgm:presLayoutVars>
      </dgm:prSet>
      <dgm:spPr/>
      <dgm:t>
        <a:bodyPr/>
        <a:lstStyle/>
        <a:p>
          <a:endParaRPr lang="pl-PL"/>
        </a:p>
      </dgm:t>
    </dgm:pt>
    <dgm:pt modelId="{C9EDC1B2-E3EC-4A03-8064-CBED3175717C}" type="pres">
      <dgm:prSet presAssocID="{49D8ED95-C048-4525-99E6-92BCDE066E73}" presName="composite" presStyleCnt="0"/>
      <dgm:spPr/>
    </dgm:pt>
    <dgm:pt modelId="{A8DB3026-931D-4F9F-8ECE-80F32C7A3405}" type="pres">
      <dgm:prSet presAssocID="{49D8ED95-C048-4525-99E6-92BCDE066E73}" presName="parentText" presStyleLbl="alignNode1" presStyleIdx="0" presStyleCnt="1">
        <dgm:presLayoutVars>
          <dgm:chMax val="1"/>
          <dgm:bulletEnabled val="1"/>
        </dgm:presLayoutVars>
      </dgm:prSet>
      <dgm:spPr/>
      <dgm:t>
        <a:bodyPr/>
        <a:lstStyle/>
        <a:p>
          <a:endParaRPr lang="pl-PL"/>
        </a:p>
      </dgm:t>
    </dgm:pt>
    <dgm:pt modelId="{FFF6E2D7-A40B-4FA0-AC20-2773E33E88F0}" type="pres">
      <dgm:prSet presAssocID="{49D8ED95-C048-4525-99E6-92BCDE066E73}" presName="descendantText" presStyleLbl="alignAcc1" presStyleIdx="0" presStyleCnt="1">
        <dgm:presLayoutVars>
          <dgm:bulletEnabled val="1"/>
        </dgm:presLayoutVars>
      </dgm:prSet>
      <dgm:spPr/>
      <dgm:t>
        <a:bodyPr/>
        <a:lstStyle/>
        <a:p>
          <a:endParaRPr lang="pl-PL"/>
        </a:p>
      </dgm:t>
    </dgm:pt>
  </dgm:ptLst>
  <dgm:cxnLst>
    <dgm:cxn modelId="{490E3E99-B57B-4698-B312-BCD2082BFCA2}" type="presOf" srcId="{49D8ED95-C048-4525-99E6-92BCDE066E73}" destId="{A8DB3026-931D-4F9F-8ECE-80F32C7A3405}" srcOrd="0" destOrd="0" presId="urn:microsoft.com/office/officeart/2005/8/layout/chevron2"/>
    <dgm:cxn modelId="{BD0D52A3-10B5-43D5-BE46-836582C8A5DA}" type="presOf" srcId="{3651ED66-9B9C-49BC-A0B0-B0FDC6C9FC2E}" destId="{FFF6E2D7-A40B-4FA0-AC20-2773E33E88F0}" srcOrd="0" destOrd="1" presId="urn:microsoft.com/office/officeart/2005/8/layout/chevron2"/>
    <dgm:cxn modelId="{FEFC46C3-B15E-42E2-9274-B139FBB2C796}" srcId="{B0938B08-814B-4A3B-9E72-88B13AE33502}" destId="{49D8ED95-C048-4525-99E6-92BCDE066E73}" srcOrd="0" destOrd="0" parTransId="{762BCA79-DD55-452C-A128-F88CCFC42D47}" sibTransId="{9689582F-42BE-4910-A254-88090C33B215}"/>
    <dgm:cxn modelId="{2B1D8836-6855-4241-8161-9247BF6FB9CB}" type="presOf" srcId="{B0938B08-814B-4A3B-9E72-88B13AE33502}" destId="{642331DB-7F77-4F13-86B1-B4DD862BAC5F}" srcOrd="0" destOrd="0" presId="urn:microsoft.com/office/officeart/2005/8/layout/chevron2"/>
    <dgm:cxn modelId="{040C5619-61B1-495F-96A3-F6552333D66B}" type="presOf" srcId="{85F8812F-CDD3-47C3-A45B-6BB488A7ACC6}" destId="{FFF6E2D7-A40B-4FA0-AC20-2773E33E88F0}" srcOrd="0" destOrd="3" presId="urn:microsoft.com/office/officeart/2005/8/layout/chevron2"/>
    <dgm:cxn modelId="{96E510B7-4F1F-47FD-8757-FF08CF90D3DA}" type="presOf" srcId="{4F2C4C63-6F2B-431E-AB2F-39BEECD4E25B}" destId="{FFF6E2D7-A40B-4FA0-AC20-2773E33E88F0}" srcOrd="0" destOrd="2" presId="urn:microsoft.com/office/officeart/2005/8/layout/chevron2"/>
    <dgm:cxn modelId="{10989023-6A15-412A-AA1C-5D67D7B704CB}" srcId="{49D8ED95-C048-4525-99E6-92BCDE066E73}" destId="{4F2C4C63-6F2B-431E-AB2F-39BEECD4E25B}" srcOrd="2" destOrd="0" parTransId="{17F84403-B4BA-4F97-90EE-80D3E12B48F4}" sibTransId="{348ED960-17E6-467A-A112-DB8A3692892D}"/>
    <dgm:cxn modelId="{9D075FDD-9924-43B5-9EDA-C2CB7F1E9147}" srcId="{49D8ED95-C048-4525-99E6-92BCDE066E73}" destId="{85F8812F-CDD3-47C3-A45B-6BB488A7ACC6}" srcOrd="3" destOrd="0" parTransId="{ED609483-231B-4B8B-AAFB-381E6A8F0C86}" sibTransId="{D5927017-ABDF-4D03-91A9-DAB2A847082D}"/>
    <dgm:cxn modelId="{98B5576F-B5BD-42F1-BF92-BA447C840426}" srcId="{49D8ED95-C048-4525-99E6-92BCDE066E73}" destId="{62E8E072-328C-44E1-9E38-620A435AF115}" srcOrd="0" destOrd="0" parTransId="{9B0767DE-37C7-4709-A4E3-141331599453}" sibTransId="{173F2FD5-2FF2-4F8B-8DF0-4EB04C8E00C1}"/>
    <dgm:cxn modelId="{B3A25EAA-9C9B-4543-A07D-1EFD65D9A05A}" type="presOf" srcId="{62E8E072-328C-44E1-9E38-620A435AF115}" destId="{FFF6E2D7-A40B-4FA0-AC20-2773E33E88F0}" srcOrd="0" destOrd="0" presId="urn:microsoft.com/office/officeart/2005/8/layout/chevron2"/>
    <dgm:cxn modelId="{3FAC5ED4-E40C-44D4-823F-3E53B2AEB71E}" srcId="{49D8ED95-C048-4525-99E6-92BCDE066E73}" destId="{3651ED66-9B9C-49BC-A0B0-B0FDC6C9FC2E}" srcOrd="1" destOrd="0" parTransId="{A2BAC7E8-8C6F-4F2B-862A-7517213EBC87}" sibTransId="{7961431C-FE0E-4C10-BCE9-38D6AB5EFCD6}"/>
    <dgm:cxn modelId="{104DAFC3-E6CC-49CE-A7E5-6ED7EBF44CA7}" type="presParOf" srcId="{642331DB-7F77-4F13-86B1-B4DD862BAC5F}" destId="{C9EDC1B2-E3EC-4A03-8064-CBED3175717C}" srcOrd="0" destOrd="0" presId="urn:microsoft.com/office/officeart/2005/8/layout/chevron2"/>
    <dgm:cxn modelId="{DB359E82-47CE-4285-A090-844DB61272FA}" type="presParOf" srcId="{C9EDC1B2-E3EC-4A03-8064-CBED3175717C}" destId="{A8DB3026-931D-4F9F-8ECE-80F32C7A3405}" srcOrd="0" destOrd="0" presId="urn:microsoft.com/office/officeart/2005/8/layout/chevron2"/>
    <dgm:cxn modelId="{8C77DD10-B44F-42E9-83F8-1AEB1A1BB4D6}" type="presParOf" srcId="{C9EDC1B2-E3EC-4A03-8064-CBED3175717C}" destId="{FFF6E2D7-A40B-4FA0-AC20-2773E33E88F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0938B08-814B-4A3B-9E72-88B13AE3350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pl-PL"/>
        </a:p>
      </dgm:t>
    </dgm:pt>
    <dgm:pt modelId="{85E6AE5F-4B1E-4519-AFE6-092B36AD22E7}">
      <dgm:prSet phldrT="[Tekst]"/>
      <dgm:spPr>
        <a:solidFill>
          <a:schemeClr val="tx2"/>
        </a:solidFill>
      </dgm:spPr>
      <dgm:t>
        <a:bodyPr/>
        <a:lstStyle/>
        <a:p>
          <a:r>
            <a:rPr lang="pl-PL" dirty="0"/>
            <a:t>Jak ma działać AD?</a:t>
          </a:r>
        </a:p>
      </dgm:t>
    </dgm:pt>
    <dgm:pt modelId="{8C926DBD-D247-4C4A-AAF5-AFCCA79914FB}" type="parTrans" cxnId="{D27118D3-C48B-476F-8019-5C175DE60ADD}">
      <dgm:prSet/>
      <dgm:spPr/>
      <dgm:t>
        <a:bodyPr/>
        <a:lstStyle/>
        <a:p>
          <a:endParaRPr lang="pl-PL"/>
        </a:p>
      </dgm:t>
    </dgm:pt>
    <dgm:pt modelId="{93FFDF6F-E306-413C-BF09-B18437648149}" type="sibTrans" cxnId="{D27118D3-C48B-476F-8019-5C175DE60ADD}">
      <dgm:prSet/>
      <dgm:spPr/>
      <dgm:t>
        <a:bodyPr/>
        <a:lstStyle/>
        <a:p>
          <a:endParaRPr lang="pl-PL"/>
        </a:p>
      </dgm:t>
    </dgm:pt>
    <dgm:pt modelId="{A5F14A65-77CE-4F2E-9A56-06F040C0984B}">
      <dgm:prSet phldrT="[Tekst]"/>
      <dgm:spPr/>
      <dgm:t>
        <a:bodyPr/>
        <a:lstStyle/>
        <a:p>
          <a:r>
            <a:rPr lang="pl-PL" b="0" i="0" dirty="0">
              <a:solidFill>
                <a:schemeClr val="tx2"/>
              </a:solidFill>
            </a:rPr>
            <a:t>wdrożenie odpowiednich środków technicznych i organizacyjnych zaprojektowanych w celu skutecznej realizacji zasad ochrony danych                     oraz w celu nadania przetwarzaniu niezbędnych zabezpieczeń</a:t>
          </a:r>
          <a:endParaRPr lang="pl-PL" b="0" i="0" dirty="0"/>
        </a:p>
      </dgm:t>
    </dgm:pt>
    <dgm:pt modelId="{7F5F130C-6C80-4FC0-8020-5FFC4077D510}" type="parTrans" cxnId="{67B16823-0430-433B-ABD8-ADFB35632DE9}">
      <dgm:prSet/>
      <dgm:spPr/>
      <dgm:t>
        <a:bodyPr/>
        <a:lstStyle/>
        <a:p>
          <a:endParaRPr lang="pl-PL"/>
        </a:p>
      </dgm:t>
    </dgm:pt>
    <dgm:pt modelId="{1B837D5B-3EFE-4403-92A0-0CF8398306A8}" type="sibTrans" cxnId="{67B16823-0430-433B-ABD8-ADFB35632DE9}">
      <dgm:prSet/>
      <dgm:spPr/>
      <dgm:t>
        <a:bodyPr/>
        <a:lstStyle/>
        <a:p>
          <a:endParaRPr lang="pl-PL"/>
        </a:p>
      </dgm:t>
    </dgm:pt>
    <dgm:pt modelId="{642331DB-7F77-4F13-86B1-B4DD862BAC5F}" type="pres">
      <dgm:prSet presAssocID="{B0938B08-814B-4A3B-9E72-88B13AE33502}" presName="linearFlow" presStyleCnt="0">
        <dgm:presLayoutVars>
          <dgm:dir/>
          <dgm:animLvl val="lvl"/>
          <dgm:resizeHandles val="exact"/>
        </dgm:presLayoutVars>
      </dgm:prSet>
      <dgm:spPr/>
      <dgm:t>
        <a:bodyPr/>
        <a:lstStyle/>
        <a:p>
          <a:endParaRPr lang="pl-PL"/>
        </a:p>
      </dgm:t>
    </dgm:pt>
    <dgm:pt modelId="{27B0762A-BCAA-440A-A855-2E96E9386F7B}" type="pres">
      <dgm:prSet presAssocID="{85E6AE5F-4B1E-4519-AFE6-092B36AD22E7}" presName="composite" presStyleCnt="0"/>
      <dgm:spPr/>
    </dgm:pt>
    <dgm:pt modelId="{544256DF-BD3F-4229-8E0C-8C760B481B00}" type="pres">
      <dgm:prSet presAssocID="{85E6AE5F-4B1E-4519-AFE6-092B36AD22E7}" presName="parentText" presStyleLbl="alignNode1" presStyleIdx="0" presStyleCnt="1">
        <dgm:presLayoutVars>
          <dgm:chMax val="1"/>
          <dgm:bulletEnabled val="1"/>
        </dgm:presLayoutVars>
      </dgm:prSet>
      <dgm:spPr/>
      <dgm:t>
        <a:bodyPr/>
        <a:lstStyle/>
        <a:p>
          <a:endParaRPr lang="pl-PL"/>
        </a:p>
      </dgm:t>
    </dgm:pt>
    <dgm:pt modelId="{217FEF41-2BE3-48A1-950D-046309DD6B23}" type="pres">
      <dgm:prSet presAssocID="{85E6AE5F-4B1E-4519-AFE6-092B36AD22E7}" presName="descendantText" presStyleLbl="alignAcc1" presStyleIdx="0" presStyleCnt="1">
        <dgm:presLayoutVars>
          <dgm:bulletEnabled val="1"/>
        </dgm:presLayoutVars>
      </dgm:prSet>
      <dgm:spPr/>
      <dgm:t>
        <a:bodyPr/>
        <a:lstStyle/>
        <a:p>
          <a:endParaRPr lang="pl-PL"/>
        </a:p>
      </dgm:t>
    </dgm:pt>
  </dgm:ptLst>
  <dgm:cxnLst>
    <dgm:cxn modelId="{AEBE77DF-0E99-40BD-BD78-275A303AF0C6}" type="presOf" srcId="{A5F14A65-77CE-4F2E-9A56-06F040C0984B}" destId="{217FEF41-2BE3-48A1-950D-046309DD6B23}" srcOrd="0" destOrd="0" presId="urn:microsoft.com/office/officeart/2005/8/layout/chevron2"/>
    <dgm:cxn modelId="{D27118D3-C48B-476F-8019-5C175DE60ADD}" srcId="{B0938B08-814B-4A3B-9E72-88B13AE33502}" destId="{85E6AE5F-4B1E-4519-AFE6-092B36AD22E7}" srcOrd="0" destOrd="0" parTransId="{8C926DBD-D247-4C4A-AAF5-AFCCA79914FB}" sibTransId="{93FFDF6F-E306-413C-BF09-B18437648149}"/>
    <dgm:cxn modelId="{610CBFED-8D87-44CC-B78F-63B725DFC552}" type="presOf" srcId="{B0938B08-814B-4A3B-9E72-88B13AE33502}" destId="{642331DB-7F77-4F13-86B1-B4DD862BAC5F}" srcOrd="0" destOrd="0" presId="urn:microsoft.com/office/officeart/2005/8/layout/chevron2"/>
    <dgm:cxn modelId="{67B16823-0430-433B-ABD8-ADFB35632DE9}" srcId="{85E6AE5F-4B1E-4519-AFE6-092B36AD22E7}" destId="{A5F14A65-77CE-4F2E-9A56-06F040C0984B}" srcOrd="0" destOrd="0" parTransId="{7F5F130C-6C80-4FC0-8020-5FFC4077D510}" sibTransId="{1B837D5B-3EFE-4403-92A0-0CF8398306A8}"/>
    <dgm:cxn modelId="{9613892F-CB3F-401A-A90B-F43A7995CB4E}" type="presOf" srcId="{85E6AE5F-4B1E-4519-AFE6-092B36AD22E7}" destId="{544256DF-BD3F-4229-8E0C-8C760B481B00}" srcOrd="0" destOrd="0" presId="urn:microsoft.com/office/officeart/2005/8/layout/chevron2"/>
    <dgm:cxn modelId="{0DD8F2B7-2647-4C68-81DB-D02B8469F997}" type="presParOf" srcId="{642331DB-7F77-4F13-86B1-B4DD862BAC5F}" destId="{27B0762A-BCAA-440A-A855-2E96E9386F7B}" srcOrd="0" destOrd="0" presId="urn:microsoft.com/office/officeart/2005/8/layout/chevron2"/>
    <dgm:cxn modelId="{39FE243C-7A97-44A4-81D3-449A3927C44B}" type="presParOf" srcId="{27B0762A-BCAA-440A-A855-2E96E9386F7B}" destId="{544256DF-BD3F-4229-8E0C-8C760B481B00}" srcOrd="0" destOrd="0" presId="urn:microsoft.com/office/officeart/2005/8/layout/chevron2"/>
    <dgm:cxn modelId="{FF2E3D8A-979B-48E7-8233-237C646F4C9C}" type="presParOf" srcId="{27B0762A-BCAA-440A-A855-2E96E9386F7B}" destId="{217FEF41-2BE3-48A1-950D-046309DD6B2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0938B08-814B-4A3B-9E72-88B13AE3350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pl-PL"/>
        </a:p>
      </dgm:t>
    </dgm:pt>
    <dgm:pt modelId="{85E6AE5F-4B1E-4519-AFE6-092B36AD22E7}">
      <dgm:prSet phldrT="[Tekst]"/>
      <dgm:spPr>
        <a:solidFill>
          <a:schemeClr val="tx2"/>
        </a:solidFill>
      </dgm:spPr>
      <dgm:t>
        <a:bodyPr/>
        <a:lstStyle/>
        <a:p>
          <a:r>
            <a:rPr lang="pl-PL" dirty="0"/>
            <a:t>Kiedy realizujemy?</a:t>
          </a:r>
        </a:p>
      </dgm:t>
    </dgm:pt>
    <dgm:pt modelId="{8C926DBD-D247-4C4A-AAF5-AFCCA79914FB}" type="parTrans" cxnId="{D27118D3-C48B-476F-8019-5C175DE60ADD}">
      <dgm:prSet/>
      <dgm:spPr/>
      <dgm:t>
        <a:bodyPr/>
        <a:lstStyle/>
        <a:p>
          <a:endParaRPr lang="pl-PL"/>
        </a:p>
      </dgm:t>
    </dgm:pt>
    <dgm:pt modelId="{93FFDF6F-E306-413C-BF09-B18437648149}" type="sibTrans" cxnId="{D27118D3-C48B-476F-8019-5C175DE60ADD}">
      <dgm:prSet/>
      <dgm:spPr/>
      <dgm:t>
        <a:bodyPr/>
        <a:lstStyle/>
        <a:p>
          <a:endParaRPr lang="pl-PL"/>
        </a:p>
      </dgm:t>
    </dgm:pt>
    <dgm:pt modelId="{A5F14A65-77CE-4F2E-9A56-06F040C0984B}">
      <dgm:prSet phldrT="[Tekst]" custT="1"/>
      <dgm:spPr/>
      <dgm:t>
        <a:bodyPr/>
        <a:lstStyle/>
        <a:p>
          <a:r>
            <a:rPr lang="pl-PL" sz="2400" b="0" i="0" dirty="0">
              <a:solidFill>
                <a:schemeClr val="tx2"/>
              </a:solidFill>
            </a:rPr>
            <a:t>zarówno przy określaniu sposobów przetwarzania, jak i w czasie samego przetwarzania </a:t>
          </a:r>
        </a:p>
      </dgm:t>
    </dgm:pt>
    <dgm:pt modelId="{7F5F130C-6C80-4FC0-8020-5FFC4077D510}" type="parTrans" cxnId="{67B16823-0430-433B-ABD8-ADFB35632DE9}">
      <dgm:prSet/>
      <dgm:spPr/>
      <dgm:t>
        <a:bodyPr/>
        <a:lstStyle/>
        <a:p>
          <a:endParaRPr lang="pl-PL"/>
        </a:p>
      </dgm:t>
    </dgm:pt>
    <dgm:pt modelId="{1B837D5B-3EFE-4403-92A0-0CF8398306A8}" type="sibTrans" cxnId="{67B16823-0430-433B-ABD8-ADFB35632DE9}">
      <dgm:prSet/>
      <dgm:spPr/>
      <dgm:t>
        <a:bodyPr/>
        <a:lstStyle/>
        <a:p>
          <a:endParaRPr lang="pl-PL"/>
        </a:p>
      </dgm:t>
    </dgm:pt>
    <dgm:pt modelId="{642331DB-7F77-4F13-86B1-B4DD862BAC5F}" type="pres">
      <dgm:prSet presAssocID="{B0938B08-814B-4A3B-9E72-88B13AE33502}" presName="linearFlow" presStyleCnt="0">
        <dgm:presLayoutVars>
          <dgm:dir/>
          <dgm:animLvl val="lvl"/>
          <dgm:resizeHandles val="exact"/>
        </dgm:presLayoutVars>
      </dgm:prSet>
      <dgm:spPr/>
      <dgm:t>
        <a:bodyPr/>
        <a:lstStyle/>
        <a:p>
          <a:endParaRPr lang="pl-PL"/>
        </a:p>
      </dgm:t>
    </dgm:pt>
    <dgm:pt modelId="{27B0762A-BCAA-440A-A855-2E96E9386F7B}" type="pres">
      <dgm:prSet presAssocID="{85E6AE5F-4B1E-4519-AFE6-092B36AD22E7}" presName="composite" presStyleCnt="0"/>
      <dgm:spPr/>
    </dgm:pt>
    <dgm:pt modelId="{544256DF-BD3F-4229-8E0C-8C760B481B00}" type="pres">
      <dgm:prSet presAssocID="{85E6AE5F-4B1E-4519-AFE6-092B36AD22E7}" presName="parentText" presStyleLbl="alignNode1" presStyleIdx="0" presStyleCnt="1">
        <dgm:presLayoutVars>
          <dgm:chMax val="1"/>
          <dgm:bulletEnabled val="1"/>
        </dgm:presLayoutVars>
      </dgm:prSet>
      <dgm:spPr/>
      <dgm:t>
        <a:bodyPr/>
        <a:lstStyle/>
        <a:p>
          <a:endParaRPr lang="pl-PL"/>
        </a:p>
      </dgm:t>
    </dgm:pt>
    <dgm:pt modelId="{217FEF41-2BE3-48A1-950D-046309DD6B23}" type="pres">
      <dgm:prSet presAssocID="{85E6AE5F-4B1E-4519-AFE6-092B36AD22E7}" presName="descendantText" presStyleLbl="alignAcc1" presStyleIdx="0" presStyleCnt="1">
        <dgm:presLayoutVars>
          <dgm:bulletEnabled val="1"/>
        </dgm:presLayoutVars>
      </dgm:prSet>
      <dgm:spPr/>
      <dgm:t>
        <a:bodyPr/>
        <a:lstStyle/>
        <a:p>
          <a:endParaRPr lang="pl-PL"/>
        </a:p>
      </dgm:t>
    </dgm:pt>
  </dgm:ptLst>
  <dgm:cxnLst>
    <dgm:cxn modelId="{E50B4E7B-028C-4130-BD32-BF6419498F6C}" type="presOf" srcId="{85E6AE5F-4B1E-4519-AFE6-092B36AD22E7}" destId="{544256DF-BD3F-4229-8E0C-8C760B481B00}" srcOrd="0" destOrd="0" presId="urn:microsoft.com/office/officeart/2005/8/layout/chevron2"/>
    <dgm:cxn modelId="{D27118D3-C48B-476F-8019-5C175DE60ADD}" srcId="{B0938B08-814B-4A3B-9E72-88B13AE33502}" destId="{85E6AE5F-4B1E-4519-AFE6-092B36AD22E7}" srcOrd="0" destOrd="0" parTransId="{8C926DBD-D247-4C4A-AAF5-AFCCA79914FB}" sibTransId="{93FFDF6F-E306-413C-BF09-B18437648149}"/>
    <dgm:cxn modelId="{6D684D7F-5F47-423B-9866-D8591A952336}" type="presOf" srcId="{A5F14A65-77CE-4F2E-9A56-06F040C0984B}" destId="{217FEF41-2BE3-48A1-950D-046309DD6B23}" srcOrd="0" destOrd="0" presId="urn:microsoft.com/office/officeart/2005/8/layout/chevron2"/>
    <dgm:cxn modelId="{67B16823-0430-433B-ABD8-ADFB35632DE9}" srcId="{85E6AE5F-4B1E-4519-AFE6-092B36AD22E7}" destId="{A5F14A65-77CE-4F2E-9A56-06F040C0984B}" srcOrd="0" destOrd="0" parTransId="{7F5F130C-6C80-4FC0-8020-5FFC4077D510}" sibTransId="{1B837D5B-3EFE-4403-92A0-0CF8398306A8}"/>
    <dgm:cxn modelId="{EEC25D5D-7851-423C-B05D-244244A2F1F4}" type="presOf" srcId="{B0938B08-814B-4A3B-9E72-88B13AE33502}" destId="{642331DB-7F77-4F13-86B1-B4DD862BAC5F}" srcOrd="0" destOrd="0" presId="urn:microsoft.com/office/officeart/2005/8/layout/chevron2"/>
    <dgm:cxn modelId="{D7CE57D8-0944-43E4-B232-8258E7C2D387}" type="presParOf" srcId="{642331DB-7F77-4F13-86B1-B4DD862BAC5F}" destId="{27B0762A-BCAA-440A-A855-2E96E9386F7B}" srcOrd="0" destOrd="0" presId="urn:microsoft.com/office/officeart/2005/8/layout/chevron2"/>
    <dgm:cxn modelId="{9F598858-1342-4FB9-86EA-1A36912F690B}" type="presParOf" srcId="{27B0762A-BCAA-440A-A855-2E96E9386F7B}" destId="{544256DF-BD3F-4229-8E0C-8C760B481B00}" srcOrd="0" destOrd="0" presId="urn:microsoft.com/office/officeart/2005/8/layout/chevron2"/>
    <dgm:cxn modelId="{E28D1AEC-FB2E-4BAD-8E1C-707164A27FD1}" type="presParOf" srcId="{27B0762A-BCAA-440A-A855-2E96E9386F7B}" destId="{217FEF41-2BE3-48A1-950D-046309DD6B2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E63D922-4AA2-429B-8B66-98C0AA45FF7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pl-PL"/>
        </a:p>
      </dgm:t>
    </dgm:pt>
    <dgm:pt modelId="{FB81AC98-378D-4723-BD05-4401A54BF201}">
      <dgm:prSet phldrT="[Tekst]"/>
      <dgm:spPr>
        <a:solidFill>
          <a:schemeClr val="accent6">
            <a:lumMod val="50000"/>
          </a:schemeClr>
        </a:solidFill>
      </dgm:spPr>
      <dgm:t>
        <a:bodyPr/>
        <a:lstStyle/>
        <a:p>
          <a:r>
            <a:rPr lang="pl-PL" dirty="0"/>
            <a:t>1.</a:t>
          </a:r>
        </a:p>
      </dgm:t>
    </dgm:pt>
    <dgm:pt modelId="{1640EBEE-B6C7-4E42-B88C-D6B4587A9F87}" type="parTrans" cxnId="{97146DAE-2559-4027-9462-BFE087ED3855}">
      <dgm:prSet/>
      <dgm:spPr/>
      <dgm:t>
        <a:bodyPr/>
        <a:lstStyle/>
        <a:p>
          <a:endParaRPr lang="pl-PL"/>
        </a:p>
      </dgm:t>
    </dgm:pt>
    <dgm:pt modelId="{AE56DAE8-9973-4E4D-A877-D4953B69271D}" type="sibTrans" cxnId="{97146DAE-2559-4027-9462-BFE087ED3855}">
      <dgm:prSet/>
      <dgm:spPr/>
      <dgm:t>
        <a:bodyPr/>
        <a:lstStyle/>
        <a:p>
          <a:endParaRPr lang="pl-PL"/>
        </a:p>
      </dgm:t>
    </dgm:pt>
    <dgm:pt modelId="{4D70DD15-0AE5-42A7-979D-D0B4561C3E80}">
      <dgm:prSet phldrT="[Tekst]"/>
      <dgm:spPr/>
      <dgm:t>
        <a:bodyPr/>
        <a:lstStyle/>
        <a:p>
          <a:r>
            <a:rPr lang="pl-PL" i="0" dirty="0">
              <a:solidFill>
                <a:schemeClr val="tx2"/>
              </a:solidFill>
            </a:rPr>
            <a:t>wdrożenie odpowiednich środków technicznych i organizacyjnych</a:t>
          </a:r>
          <a:endParaRPr lang="pl-PL" i="0" dirty="0"/>
        </a:p>
      </dgm:t>
    </dgm:pt>
    <dgm:pt modelId="{372B889B-F1C4-458D-B717-41783482C3A2}" type="parTrans" cxnId="{523EB9E0-CB6D-49A2-9E37-FFA8E440A18E}">
      <dgm:prSet/>
      <dgm:spPr/>
      <dgm:t>
        <a:bodyPr/>
        <a:lstStyle/>
        <a:p>
          <a:endParaRPr lang="pl-PL"/>
        </a:p>
      </dgm:t>
    </dgm:pt>
    <dgm:pt modelId="{88648F73-A719-42E4-9D6B-8C486010B037}" type="sibTrans" cxnId="{523EB9E0-CB6D-49A2-9E37-FFA8E440A18E}">
      <dgm:prSet/>
      <dgm:spPr/>
      <dgm:t>
        <a:bodyPr/>
        <a:lstStyle/>
        <a:p>
          <a:endParaRPr lang="pl-PL"/>
        </a:p>
      </dgm:t>
    </dgm:pt>
    <dgm:pt modelId="{A40A1E89-A1D6-49EE-B761-4B400CA30DF9}">
      <dgm:prSet phldrT="[Tekst]"/>
      <dgm:spPr>
        <a:solidFill>
          <a:schemeClr val="accent6">
            <a:lumMod val="50000"/>
          </a:schemeClr>
        </a:solidFill>
      </dgm:spPr>
      <dgm:t>
        <a:bodyPr/>
        <a:lstStyle/>
        <a:p>
          <a:r>
            <a:rPr lang="pl-PL" dirty="0"/>
            <a:t>2. </a:t>
          </a:r>
        </a:p>
      </dgm:t>
    </dgm:pt>
    <dgm:pt modelId="{7BE59F57-35BB-4EDC-84B9-707125008A44}" type="parTrans" cxnId="{1F855B35-44B4-4C25-97EE-A2CB4B774C1B}">
      <dgm:prSet/>
      <dgm:spPr/>
      <dgm:t>
        <a:bodyPr/>
        <a:lstStyle/>
        <a:p>
          <a:endParaRPr lang="pl-PL"/>
        </a:p>
      </dgm:t>
    </dgm:pt>
    <dgm:pt modelId="{4B6F18FC-0E74-4DC0-83B9-6C209B83BA5D}" type="sibTrans" cxnId="{1F855B35-44B4-4C25-97EE-A2CB4B774C1B}">
      <dgm:prSet/>
      <dgm:spPr/>
      <dgm:t>
        <a:bodyPr/>
        <a:lstStyle/>
        <a:p>
          <a:endParaRPr lang="pl-PL"/>
        </a:p>
      </dgm:t>
    </dgm:pt>
    <dgm:pt modelId="{AF02F745-90A1-42F9-9DB4-6BE05664AD46}">
      <dgm:prSet phldrT="[Tekst]"/>
      <dgm:spPr/>
      <dgm:t>
        <a:bodyPr/>
        <a:lstStyle/>
        <a:p>
          <a:r>
            <a:rPr lang="pl-PL" b="0" i="0" dirty="0">
              <a:solidFill>
                <a:schemeClr val="tx2"/>
              </a:solidFill>
            </a:rPr>
            <a:t>domyślnie przetwarzane wyłącznie                     te dane, które są niezbędne dla osiągnięcia każdego konkretnego celu przetwarzania</a:t>
          </a:r>
          <a:endParaRPr lang="pl-PL" b="0" i="0" dirty="0"/>
        </a:p>
      </dgm:t>
    </dgm:pt>
    <dgm:pt modelId="{76508B96-BD41-4CF4-9873-FA325DDC7A01}" type="parTrans" cxnId="{625EA89A-6094-47D4-A412-5AE33EAB0272}">
      <dgm:prSet/>
      <dgm:spPr/>
      <dgm:t>
        <a:bodyPr/>
        <a:lstStyle/>
        <a:p>
          <a:endParaRPr lang="pl-PL"/>
        </a:p>
      </dgm:t>
    </dgm:pt>
    <dgm:pt modelId="{4C729F38-8037-4638-8C95-41D2BE7B1576}" type="sibTrans" cxnId="{625EA89A-6094-47D4-A412-5AE33EAB0272}">
      <dgm:prSet/>
      <dgm:spPr/>
      <dgm:t>
        <a:bodyPr/>
        <a:lstStyle/>
        <a:p>
          <a:endParaRPr lang="pl-PL"/>
        </a:p>
      </dgm:t>
    </dgm:pt>
    <dgm:pt modelId="{62489AD8-059F-49BF-9832-3F5E611D2E94}" type="pres">
      <dgm:prSet presAssocID="{9E63D922-4AA2-429B-8B66-98C0AA45FF7F}" presName="linearFlow" presStyleCnt="0">
        <dgm:presLayoutVars>
          <dgm:dir/>
          <dgm:animLvl val="lvl"/>
          <dgm:resizeHandles val="exact"/>
        </dgm:presLayoutVars>
      </dgm:prSet>
      <dgm:spPr/>
      <dgm:t>
        <a:bodyPr/>
        <a:lstStyle/>
        <a:p>
          <a:endParaRPr lang="pl-PL"/>
        </a:p>
      </dgm:t>
    </dgm:pt>
    <dgm:pt modelId="{80DBDD28-3234-4581-A959-ACCBC5463912}" type="pres">
      <dgm:prSet presAssocID="{FB81AC98-378D-4723-BD05-4401A54BF201}" presName="composite" presStyleCnt="0"/>
      <dgm:spPr/>
    </dgm:pt>
    <dgm:pt modelId="{CF38C3D7-D3AC-4B47-9F8D-310A2473586E}" type="pres">
      <dgm:prSet presAssocID="{FB81AC98-378D-4723-BD05-4401A54BF201}" presName="parentText" presStyleLbl="alignNode1" presStyleIdx="0" presStyleCnt="2">
        <dgm:presLayoutVars>
          <dgm:chMax val="1"/>
          <dgm:bulletEnabled val="1"/>
        </dgm:presLayoutVars>
      </dgm:prSet>
      <dgm:spPr/>
      <dgm:t>
        <a:bodyPr/>
        <a:lstStyle/>
        <a:p>
          <a:endParaRPr lang="pl-PL"/>
        </a:p>
      </dgm:t>
    </dgm:pt>
    <dgm:pt modelId="{4C65DC7E-CADA-4C56-9D48-FD693AAD22C5}" type="pres">
      <dgm:prSet presAssocID="{FB81AC98-378D-4723-BD05-4401A54BF201}" presName="descendantText" presStyleLbl="alignAcc1" presStyleIdx="0" presStyleCnt="2">
        <dgm:presLayoutVars>
          <dgm:bulletEnabled val="1"/>
        </dgm:presLayoutVars>
      </dgm:prSet>
      <dgm:spPr/>
      <dgm:t>
        <a:bodyPr/>
        <a:lstStyle/>
        <a:p>
          <a:endParaRPr lang="pl-PL"/>
        </a:p>
      </dgm:t>
    </dgm:pt>
    <dgm:pt modelId="{B1C6AC1D-B625-42C8-8D86-347576705597}" type="pres">
      <dgm:prSet presAssocID="{AE56DAE8-9973-4E4D-A877-D4953B69271D}" presName="sp" presStyleCnt="0"/>
      <dgm:spPr/>
    </dgm:pt>
    <dgm:pt modelId="{43E47E01-1AC1-46E7-94F5-C283263535B0}" type="pres">
      <dgm:prSet presAssocID="{A40A1E89-A1D6-49EE-B761-4B400CA30DF9}" presName="composite" presStyleCnt="0"/>
      <dgm:spPr/>
    </dgm:pt>
    <dgm:pt modelId="{60C142AD-5C36-4D0D-AE4E-29E2F6A601DE}" type="pres">
      <dgm:prSet presAssocID="{A40A1E89-A1D6-49EE-B761-4B400CA30DF9}" presName="parentText" presStyleLbl="alignNode1" presStyleIdx="1" presStyleCnt="2">
        <dgm:presLayoutVars>
          <dgm:chMax val="1"/>
          <dgm:bulletEnabled val="1"/>
        </dgm:presLayoutVars>
      </dgm:prSet>
      <dgm:spPr/>
      <dgm:t>
        <a:bodyPr/>
        <a:lstStyle/>
        <a:p>
          <a:endParaRPr lang="pl-PL"/>
        </a:p>
      </dgm:t>
    </dgm:pt>
    <dgm:pt modelId="{CC0B96F6-0C7B-47DD-B163-672B6FDF532A}" type="pres">
      <dgm:prSet presAssocID="{A40A1E89-A1D6-49EE-B761-4B400CA30DF9}" presName="descendantText" presStyleLbl="alignAcc1" presStyleIdx="1" presStyleCnt="2">
        <dgm:presLayoutVars>
          <dgm:bulletEnabled val="1"/>
        </dgm:presLayoutVars>
      </dgm:prSet>
      <dgm:spPr/>
      <dgm:t>
        <a:bodyPr/>
        <a:lstStyle/>
        <a:p>
          <a:endParaRPr lang="pl-PL"/>
        </a:p>
      </dgm:t>
    </dgm:pt>
  </dgm:ptLst>
  <dgm:cxnLst>
    <dgm:cxn modelId="{377F18E4-E1A1-49DB-A009-23D37B49AB55}" type="presOf" srcId="{FB81AC98-378D-4723-BD05-4401A54BF201}" destId="{CF38C3D7-D3AC-4B47-9F8D-310A2473586E}" srcOrd="0" destOrd="0" presId="urn:microsoft.com/office/officeart/2005/8/layout/chevron2"/>
    <dgm:cxn modelId="{1F855B35-44B4-4C25-97EE-A2CB4B774C1B}" srcId="{9E63D922-4AA2-429B-8B66-98C0AA45FF7F}" destId="{A40A1E89-A1D6-49EE-B761-4B400CA30DF9}" srcOrd="1" destOrd="0" parTransId="{7BE59F57-35BB-4EDC-84B9-707125008A44}" sibTransId="{4B6F18FC-0E74-4DC0-83B9-6C209B83BA5D}"/>
    <dgm:cxn modelId="{7A7E7365-994C-43C7-A881-EA356D8EC6DC}" type="presOf" srcId="{4D70DD15-0AE5-42A7-979D-D0B4561C3E80}" destId="{4C65DC7E-CADA-4C56-9D48-FD693AAD22C5}" srcOrd="0" destOrd="0" presId="urn:microsoft.com/office/officeart/2005/8/layout/chevron2"/>
    <dgm:cxn modelId="{97146DAE-2559-4027-9462-BFE087ED3855}" srcId="{9E63D922-4AA2-429B-8B66-98C0AA45FF7F}" destId="{FB81AC98-378D-4723-BD05-4401A54BF201}" srcOrd="0" destOrd="0" parTransId="{1640EBEE-B6C7-4E42-B88C-D6B4587A9F87}" sibTransId="{AE56DAE8-9973-4E4D-A877-D4953B69271D}"/>
    <dgm:cxn modelId="{0358030A-5CAE-490A-A2F3-86913FC545FF}" type="presOf" srcId="{A40A1E89-A1D6-49EE-B761-4B400CA30DF9}" destId="{60C142AD-5C36-4D0D-AE4E-29E2F6A601DE}" srcOrd="0" destOrd="0" presId="urn:microsoft.com/office/officeart/2005/8/layout/chevron2"/>
    <dgm:cxn modelId="{523EB9E0-CB6D-49A2-9E37-FFA8E440A18E}" srcId="{FB81AC98-378D-4723-BD05-4401A54BF201}" destId="{4D70DD15-0AE5-42A7-979D-D0B4561C3E80}" srcOrd="0" destOrd="0" parTransId="{372B889B-F1C4-458D-B717-41783482C3A2}" sibTransId="{88648F73-A719-42E4-9D6B-8C486010B037}"/>
    <dgm:cxn modelId="{A5D9FD4E-C918-49A0-8C25-F3E05069FAA1}" type="presOf" srcId="{AF02F745-90A1-42F9-9DB4-6BE05664AD46}" destId="{CC0B96F6-0C7B-47DD-B163-672B6FDF532A}" srcOrd="0" destOrd="0" presId="urn:microsoft.com/office/officeart/2005/8/layout/chevron2"/>
    <dgm:cxn modelId="{F17F3DA7-37DB-4D13-B63D-FDCE5FEAE7BC}" type="presOf" srcId="{9E63D922-4AA2-429B-8B66-98C0AA45FF7F}" destId="{62489AD8-059F-49BF-9832-3F5E611D2E94}" srcOrd="0" destOrd="0" presId="urn:microsoft.com/office/officeart/2005/8/layout/chevron2"/>
    <dgm:cxn modelId="{625EA89A-6094-47D4-A412-5AE33EAB0272}" srcId="{A40A1E89-A1D6-49EE-B761-4B400CA30DF9}" destId="{AF02F745-90A1-42F9-9DB4-6BE05664AD46}" srcOrd="0" destOrd="0" parTransId="{76508B96-BD41-4CF4-9873-FA325DDC7A01}" sibTransId="{4C729F38-8037-4638-8C95-41D2BE7B1576}"/>
    <dgm:cxn modelId="{F7D7B6B9-E294-43FF-8D3F-47410C217760}" type="presParOf" srcId="{62489AD8-059F-49BF-9832-3F5E611D2E94}" destId="{80DBDD28-3234-4581-A959-ACCBC5463912}" srcOrd="0" destOrd="0" presId="urn:microsoft.com/office/officeart/2005/8/layout/chevron2"/>
    <dgm:cxn modelId="{540A4558-687F-43EC-860C-018754422F88}" type="presParOf" srcId="{80DBDD28-3234-4581-A959-ACCBC5463912}" destId="{CF38C3D7-D3AC-4B47-9F8D-310A2473586E}" srcOrd="0" destOrd="0" presId="urn:microsoft.com/office/officeart/2005/8/layout/chevron2"/>
    <dgm:cxn modelId="{59F464A8-4475-424C-9757-F2B3A23BB74A}" type="presParOf" srcId="{80DBDD28-3234-4581-A959-ACCBC5463912}" destId="{4C65DC7E-CADA-4C56-9D48-FD693AAD22C5}" srcOrd="1" destOrd="0" presId="urn:microsoft.com/office/officeart/2005/8/layout/chevron2"/>
    <dgm:cxn modelId="{75FBE1FE-415D-4C6A-8978-A2AF85E49595}" type="presParOf" srcId="{62489AD8-059F-49BF-9832-3F5E611D2E94}" destId="{B1C6AC1D-B625-42C8-8D86-347576705597}" srcOrd="1" destOrd="0" presId="urn:microsoft.com/office/officeart/2005/8/layout/chevron2"/>
    <dgm:cxn modelId="{C2432495-FE1B-43DA-844A-B10C7F54D4EF}" type="presParOf" srcId="{62489AD8-059F-49BF-9832-3F5E611D2E94}" destId="{43E47E01-1AC1-46E7-94F5-C283263535B0}" srcOrd="2" destOrd="0" presId="urn:microsoft.com/office/officeart/2005/8/layout/chevron2"/>
    <dgm:cxn modelId="{0394EDBE-2CAB-4D6D-9ED7-510466B3767A}" type="presParOf" srcId="{43E47E01-1AC1-46E7-94F5-C283263535B0}" destId="{60C142AD-5C36-4D0D-AE4E-29E2F6A601DE}" srcOrd="0" destOrd="0" presId="urn:microsoft.com/office/officeart/2005/8/layout/chevron2"/>
    <dgm:cxn modelId="{FEAE7FFE-8022-4BFB-9FF9-806DAB85DB64}" type="presParOf" srcId="{43E47E01-1AC1-46E7-94F5-C283263535B0}" destId="{CC0B96F6-0C7B-47DD-B163-672B6FDF532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F2FA0A4-3F29-47FA-B1BC-FB17C0DA15F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pl-PL"/>
        </a:p>
      </dgm:t>
    </dgm:pt>
    <dgm:pt modelId="{7A1FE8D0-7D4D-43BC-AEA0-BCA80D8BCC55}">
      <dgm:prSet phldrT="[Tekst]" custT="1"/>
      <dgm:spPr>
        <a:solidFill>
          <a:schemeClr val="tx2"/>
        </a:solidFill>
      </dgm:spPr>
      <dgm:t>
        <a:bodyPr/>
        <a:lstStyle/>
        <a:p>
          <a:r>
            <a:rPr lang="pl-PL" sz="2000"/>
            <a:t>dane </a:t>
          </a:r>
        </a:p>
      </dgm:t>
    </dgm:pt>
    <dgm:pt modelId="{74950634-C0D2-4A4F-AE00-539501F0484C}" type="parTrans" cxnId="{AC727BFE-CE1F-445E-8CC9-7B65B42A3BA6}">
      <dgm:prSet/>
      <dgm:spPr/>
      <dgm:t>
        <a:bodyPr/>
        <a:lstStyle/>
        <a:p>
          <a:endParaRPr lang="pl-PL"/>
        </a:p>
      </dgm:t>
    </dgm:pt>
    <dgm:pt modelId="{5021A79E-411A-4FAF-866E-B258B0B19CD6}" type="sibTrans" cxnId="{AC727BFE-CE1F-445E-8CC9-7B65B42A3BA6}">
      <dgm:prSet/>
      <dgm:spPr/>
      <dgm:t>
        <a:bodyPr/>
        <a:lstStyle/>
        <a:p>
          <a:endParaRPr lang="pl-PL"/>
        </a:p>
      </dgm:t>
    </dgm:pt>
    <dgm:pt modelId="{9E49C0BA-96CA-40F4-B0A8-5B24D99FA729}">
      <dgm:prSet phldrT="[Tekst]" custT="1"/>
      <dgm:spPr/>
      <dgm:t>
        <a:bodyPr/>
        <a:lstStyle/>
        <a:p>
          <a:r>
            <a:rPr lang="pl-PL" sz="2000" dirty="0"/>
            <a:t>ilość</a:t>
          </a:r>
        </a:p>
      </dgm:t>
    </dgm:pt>
    <dgm:pt modelId="{2D30B556-001B-4791-A69A-993141E3F909}" type="parTrans" cxnId="{F1B71927-6313-4BEB-84DA-3777FD7D558D}">
      <dgm:prSet custT="1"/>
      <dgm:spPr/>
      <dgm:t>
        <a:bodyPr/>
        <a:lstStyle/>
        <a:p>
          <a:endParaRPr lang="pl-PL" sz="1200"/>
        </a:p>
      </dgm:t>
    </dgm:pt>
    <dgm:pt modelId="{EA8564C3-5A9B-4501-86D2-A174753632B9}" type="sibTrans" cxnId="{F1B71927-6313-4BEB-84DA-3777FD7D558D}">
      <dgm:prSet/>
      <dgm:spPr/>
      <dgm:t>
        <a:bodyPr/>
        <a:lstStyle/>
        <a:p>
          <a:endParaRPr lang="pl-PL"/>
        </a:p>
      </dgm:t>
    </dgm:pt>
    <dgm:pt modelId="{0F848DED-4212-4DA6-92CC-B69034CB4F1A}">
      <dgm:prSet phldrT="[Tekst]" custT="1"/>
      <dgm:spPr/>
      <dgm:t>
        <a:bodyPr/>
        <a:lstStyle/>
        <a:p>
          <a:r>
            <a:rPr lang="pl-PL" sz="2000" dirty="0"/>
            <a:t>zakres</a:t>
          </a:r>
        </a:p>
      </dgm:t>
    </dgm:pt>
    <dgm:pt modelId="{3A72E7A1-9D44-4BBF-B232-0505C0166899}" type="parTrans" cxnId="{7C56D8C8-6B38-43EA-A071-AE20AE275789}">
      <dgm:prSet custT="1"/>
      <dgm:spPr/>
      <dgm:t>
        <a:bodyPr/>
        <a:lstStyle/>
        <a:p>
          <a:endParaRPr lang="pl-PL" sz="1200"/>
        </a:p>
      </dgm:t>
    </dgm:pt>
    <dgm:pt modelId="{8DB7F261-001A-4153-BB4A-FAC043D595E5}" type="sibTrans" cxnId="{7C56D8C8-6B38-43EA-A071-AE20AE275789}">
      <dgm:prSet/>
      <dgm:spPr/>
      <dgm:t>
        <a:bodyPr/>
        <a:lstStyle/>
        <a:p>
          <a:endParaRPr lang="pl-PL"/>
        </a:p>
      </dgm:t>
    </dgm:pt>
    <dgm:pt modelId="{17F35D2A-2348-42CD-92A5-0BB9B035E419}">
      <dgm:prSet phldrT="[Tekst]" custT="1"/>
      <dgm:spPr/>
      <dgm:t>
        <a:bodyPr/>
        <a:lstStyle/>
        <a:p>
          <a:r>
            <a:rPr lang="pl-PL" sz="1800" dirty="0"/>
            <a:t>dostępność</a:t>
          </a:r>
        </a:p>
      </dgm:t>
    </dgm:pt>
    <dgm:pt modelId="{84D2EF66-1290-4BA7-B332-2BBD3AE8BCA5}" type="parTrans" cxnId="{8E7B9325-D078-448B-A235-1C074C53BC2A}">
      <dgm:prSet custT="1"/>
      <dgm:spPr/>
      <dgm:t>
        <a:bodyPr/>
        <a:lstStyle/>
        <a:p>
          <a:endParaRPr lang="pl-PL" sz="1200"/>
        </a:p>
      </dgm:t>
    </dgm:pt>
    <dgm:pt modelId="{F71636B7-CC42-4124-9234-F4F21891B6FC}" type="sibTrans" cxnId="{8E7B9325-D078-448B-A235-1C074C53BC2A}">
      <dgm:prSet/>
      <dgm:spPr/>
      <dgm:t>
        <a:bodyPr/>
        <a:lstStyle/>
        <a:p>
          <a:endParaRPr lang="pl-PL"/>
        </a:p>
      </dgm:t>
    </dgm:pt>
    <dgm:pt modelId="{29EA721C-49FF-4C49-ABFF-4F742F3196A5}">
      <dgm:prSet phldrT="[Tekst]" custT="1"/>
      <dgm:spPr/>
      <dgm:t>
        <a:bodyPr/>
        <a:lstStyle/>
        <a:p>
          <a:r>
            <a:rPr lang="pl-PL" sz="1400" dirty="0"/>
            <a:t>okres przechowywania </a:t>
          </a:r>
        </a:p>
      </dgm:t>
    </dgm:pt>
    <dgm:pt modelId="{1CC9E61E-832B-4B2D-A0CE-B8A132158BC7}" type="parTrans" cxnId="{67A9FE7C-C0EB-47BB-A87D-7134A9729BE0}">
      <dgm:prSet custT="1"/>
      <dgm:spPr/>
      <dgm:t>
        <a:bodyPr/>
        <a:lstStyle/>
        <a:p>
          <a:endParaRPr lang="pl-PL" sz="1200"/>
        </a:p>
      </dgm:t>
    </dgm:pt>
    <dgm:pt modelId="{5AACD89A-62EA-49D8-8BB9-90C210638702}" type="sibTrans" cxnId="{67A9FE7C-C0EB-47BB-A87D-7134A9729BE0}">
      <dgm:prSet/>
      <dgm:spPr/>
      <dgm:t>
        <a:bodyPr/>
        <a:lstStyle/>
        <a:p>
          <a:endParaRPr lang="pl-PL"/>
        </a:p>
      </dgm:t>
    </dgm:pt>
    <dgm:pt modelId="{7E35FBB3-57D6-4CC9-B162-9EF40E55144A}" type="pres">
      <dgm:prSet presAssocID="{4F2FA0A4-3F29-47FA-B1BC-FB17C0DA15F0}" presName="cycle" presStyleCnt="0">
        <dgm:presLayoutVars>
          <dgm:chMax val="1"/>
          <dgm:dir/>
          <dgm:animLvl val="ctr"/>
          <dgm:resizeHandles val="exact"/>
        </dgm:presLayoutVars>
      </dgm:prSet>
      <dgm:spPr/>
      <dgm:t>
        <a:bodyPr/>
        <a:lstStyle/>
        <a:p>
          <a:endParaRPr lang="pl-PL"/>
        </a:p>
      </dgm:t>
    </dgm:pt>
    <dgm:pt modelId="{67E4D8DA-96E6-4EE1-A28B-CBA1FBA85092}" type="pres">
      <dgm:prSet presAssocID="{7A1FE8D0-7D4D-43BC-AEA0-BCA80D8BCC55}" presName="centerShape" presStyleLbl="node0" presStyleIdx="0" presStyleCnt="1" custLinFactNeighborX="1594"/>
      <dgm:spPr/>
      <dgm:t>
        <a:bodyPr/>
        <a:lstStyle/>
        <a:p>
          <a:endParaRPr lang="pl-PL"/>
        </a:p>
      </dgm:t>
    </dgm:pt>
    <dgm:pt modelId="{9D9830E0-05F6-4BE5-8098-F2E14C1C5855}" type="pres">
      <dgm:prSet presAssocID="{2D30B556-001B-4791-A69A-993141E3F909}" presName="Name9" presStyleLbl="parChTrans1D2" presStyleIdx="0" presStyleCnt="4"/>
      <dgm:spPr/>
      <dgm:t>
        <a:bodyPr/>
        <a:lstStyle/>
        <a:p>
          <a:endParaRPr lang="pl-PL"/>
        </a:p>
      </dgm:t>
    </dgm:pt>
    <dgm:pt modelId="{699C5974-C2DF-4A13-9BAA-A81E66039C4A}" type="pres">
      <dgm:prSet presAssocID="{2D30B556-001B-4791-A69A-993141E3F909}" presName="connTx" presStyleLbl="parChTrans1D2" presStyleIdx="0" presStyleCnt="4"/>
      <dgm:spPr/>
      <dgm:t>
        <a:bodyPr/>
        <a:lstStyle/>
        <a:p>
          <a:endParaRPr lang="pl-PL"/>
        </a:p>
      </dgm:t>
    </dgm:pt>
    <dgm:pt modelId="{D24E9E5D-7438-400C-8D3E-4C444017BF47}" type="pres">
      <dgm:prSet presAssocID="{9E49C0BA-96CA-40F4-B0A8-5B24D99FA729}" presName="node" presStyleLbl="node1" presStyleIdx="0" presStyleCnt="4" custScaleX="130461" custScaleY="123367" custRadScaleRad="96147" custRadScaleInc="-2955">
        <dgm:presLayoutVars>
          <dgm:bulletEnabled val="1"/>
        </dgm:presLayoutVars>
      </dgm:prSet>
      <dgm:spPr/>
      <dgm:t>
        <a:bodyPr/>
        <a:lstStyle/>
        <a:p>
          <a:endParaRPr lang="pl-PL"/>
        </a:p>
      </dgm:t>
    </dgm:pt>
    <dgm:pt modelId="{6CDC3BBF-DF77-4C4D-A12F-B6F972E280DD}" type="pres">
      <dgm:prSet presAssocID="{3A72E7A1-9D44-4BBF-B232-0505C0166899}" presName="Name9" presStyleLbl="parChTrans1D2" presStyleIdx="1" presStyleCnt="4"/>
      <dgm:spPr/>
      <dgm:t>
        <a:bodyPr/>
        <a:lstStyle/>
        <a:p>
          <a:endParaRPr lang="pl-PL"/>
        </a:p>
      </dgm:t>
    </dgm:pt>
    <dgm:pt modelId="{EF5F0429-20BE-41F7-9C80-91941A954305}" type="pres">
      <dgm:prSet presAssocID="{3A72E7A1-9D44-4BBF-B232-0505C0166899}" presName="connTx" presStyleLbl="parChTrans1D2" presStyleIdx="1" presStyleCnt="4"/>
      <dgm:spPr/>
      <dgm:t>
        <a:bodyPr/>
        <a:lstStyle/>
        <a:p>
          <a:endParaRPr lang="pl-PL"/>
        </a:p>
      </dgm:t>
    </dgm:pt>
    <dgm:pt modelId="{89606A79-5DF4-4C14-87DA-97B510D9DF67}" type="pres">
      <dgm:prSet presAssocID="{0F848DED-4212-4DA6-92CC-B69034CB4F1A}" presName="node" presStyleLbl="node1" presStyleIdx="1" presStyleCnt="4" custScaleX="133362" custScaleY="123367" custRadScaleRad="126149">
        <dgm:presLayoutVars>
          <dgm:bulletEnabled val="1"/>
        </dgm:presLayoutVars>
      </dgm:prSet>
      <dgm:spPr/>
      <dgm:t>
        <a:bodyPr/>
        <a:lstStyle/>
        <a:p>
          <a:endParaRPr lang="pl-PL"/>
        </a:p>
      </dgm:t>
    </dgm:pt>
    <dgm:pt modelId="{70A2BD19-8C34-4A9E-ACEC-361CAAED428E}" type="pres">
      <dgm:prSet presAssocID="{84D2EF66-1290-4BA7-B332-2BBD3AE8BCA5}" presName="Name9" presStyleLbl="parChTrans1D2" presStyleIdx="2" presStyleCnt="4"/>
      <dgm:spPr/>
      <dgm:t>
        <a:bodyPr/>
        <a:lstStyle/>
        <a:p>
          <a:endParaRPr lang="pl-PL"/>
        </a:p>
      </dgm:t>
    </dgm:pt>
    <dgm:pt modelId="{24C4693D-A4EE-40AA-A815-AEE3231311E2}" type="pres">
      <dgm:prSet presAssocID="{84D2EF66-1290-4BA7-B332-2BBD3AE8BCA5}" presName="connTx" presStyleLbl="parChTrans1D2" presStyleIdx="2" presStyleCnt="4"/>
      <dgm:spPr/>
      <dgm:t>
        <a:bodyPr/>
        <a:lstStyle/>
        <a:p>
          <a:endParaRPr lang="pl-PL"/>
        </a:p>
      </dgm:t>
    </dgm:pt>
    <dgm:pt modelId="{86753820-20A1-456C-A94C-EFCAD21578D5}" type="pres">
      <dgm:prSet presAssocID="{17F35D2A-2348-42CD-92A5-0BB9B035E419}" presName="node" presStyleLbl="node1" presStyleIdx="2" presStyleCnt="4" custScaleX="135753" custScaleY="129024" custRadScaleRad="110704" custRadScaleInc="-6343">
        <dgm:presLayoutVars>
          <dgm:bulletEnabled val="1"/>
        </dgm:presLayoutVars>
      </dgm:prSet>
      <dgm:spPr/>
      <dgm:t>
        <a:bodyPr/>
        <a:lstStyle/>
        <a:p>
          <a:endParaRPr lang="pl-PL"/>
        </a:p>
      </dgm:t>
    </dgm:pt>
    <dgm:pt modelId="{194ADA2C-07D2-4AC0-AE9E-27857939AACD}" type="pres">
      <dgm:prSet presAssocID="{1CC9E61E-832B-4B2D-A0CE-B8A132158BC7}" presName="Name9" presStyleLbl="parChTrans1D2" presStyleIdx="3" presStyleCnt="4"/>
      <dgm:spPr/>
      <dgm:t>
        <a:bodyPr/>
        <a:lstStyle/>
        <a:p>
          <a:endParaRPr lang="pl-PL"/>
        </a:p>
      </dgm:t>
    </dgm:pt>
    <dgm:pt modelId="{AA415E60-4A5E-41A2-99EE-EA551BFF048D}" type="pres">
      <dgm:prSet presAssocID="{1CC9E61E-832B-4B2D-A0CE-B8A132158BC7}" presName="connTx" presStyleLbl="parChTrans1D2" presStyleIdx="3" presStyleCnt="4"/>
      <dgm:spPr/>
      <dgm:t>
        <a:bodyPr/>
        <a:lstStyle/>
        <a:p>
          <a:endParaRPr lang="pl-PL"/>
        </a:p>
      </dgm:t>
    </dgm:pt>
    <dgm:pt modelId="{3A36A94D-8FA8-4601-B152-0FA7027CD4D4}" type="pres">
      <dgm:prSet presAssocID="{29EA721C-49FF-4C49-ABFF-4F742F3196A5}" presName="node" presStyleLbl="node1" presStyleIdx="3" presStyleCnt="4" custScaleX="147423" custScaleY="150693" custRadScaleRad="121762">
        <dgm:presLayoutVars>
          <dgm:bulletEnabled val="1"/>
        </dgm:presLayoutVars>
      </dgm:prSet>
      <dgm:spPr/>
      <dgm:t>
        <a:bodyPr/>
        <a:lstStyle/>
        <a:p>
          <a:endParaRPr lang="pl-PL"/>
        </a:p>
      </dgm:t>
    </dgm:pt>
  </dgm:ptLst>
  <dgm:cxnLst>
    <dgm:cxn modelId="{88A17F09-7AD8-4567-8E4A-2B98401529DF}" type="presOf" srcId="{1CC9E61E-832B-4B2D-A0CE-B8A132158BC7}" destId="{AA415E60-4A5E-41A2-99EE-EA551BFF048D}" srcOrd="1" destOrd="0" presId="urn:microsoft.com/office/officeart/2005/8/layout/radial1"/>
    <dgm:cxn modelId="{90227AF1-93AC-44D0-B6C7-BC857979B731}" type="presOf" srcId="{4F2FA0A4-3F29-47FA-B1BC-FB17C0DA15F0}" destId="{7E35FBB3-57D6-4CC9-B162-9EF40E55144A}" srcOrd="0" destOrd="0" presId="urn:microsoft.com/office/officeart/2005/8/layout/radial1"/>
    <dgm:cxn modelId="{896FFB8A-FCE7-447F-892B-00D3C5A419F6}" type="presOf" srcId="{29EA721C-49FF-4C49-ABFF-4F742F3196A5}" destId="{3A36A94D-8FA8-4601-B152-0FA7027CD4D4}" srcOrd="0" destOrd="0" presId="urn:microsoft.com/office/officeart/2005/8/layout/radial1"/>
    <dgm:cxn modelId="{34C8AC38-3E49-49D7-868D-36A14EC10EA7}" type="presOf" srcId="{3A72E7A1-9D44-4BBF-B232-0505C0166899}" destId="{6CDC3BBF-DF77-4C4D-A12F-B6F972E280DD}" srcOrd="0" destOrd="0" presId="urn:microsoft.com/office/officeart/2005/8/layout/radial1"/>
    <dgm:cxn modelId="{F1B71927-6313-4BEB-84DA-3777FD7D558D}" srcId="{7A1FE8D0-7D4D-43BC-AEA0-BCA80D8BCC55}" destId="{9E49C0BA-96CA-40F4-B0A8-5B24D99FA729}" srcOrd="0" destOrd="0" parTransId="{2D30B556-001B-4791-A69A-993141E3F909}" sibTransId="{EA8564C3-5A9B-4501-86D2-A174753632B9}"/>
    <dgm:cxn modelId="{AC727BFE-CE1F-445E-8CC9-7B65B42A3BA6}" srcId="{4F2FA0A4-3F29-47FA-B1BC-FB17C0DA15F0}" destId="{7A1FE8D0-7D4D-43BC-AEA0-BCA80D8BCC55}" srcOrd="0" destOrd="0" parTransId="{74950634-C0D2-4A4F-AE00-539501F0484C}" sibTransId="{5021A79E-411A-4FAF-866E-B258B0B19CD6}"/>
    <dgm:cxn modelId="{415730F2-87F2-4868-99D6-A6E89EDA5D38}" type="presOf" srcId="{2D30B556-001B-4791-A69A-993141E3F909}" destId="{699C5974-C2DF-4A13-9BAA-A81E66039C4A}" srcOrd="1" destOrd="0" presId="urn:microsoft.com/office/officeart/2005/8/layout/radial1"/>
    <dgm:cxn modelId="{D531FF87-CA6D-4326-B145-E9136BC646FA}" type="presOf" srcId="{9E49C0BA-96CA-40F4-B0A8-5B24D99FA729}" destId="{D24E9E5D-7438-400C-8D3E-4C444017BF47}" srcOrd="0" destOrd="0" presId="urn:microsoft.com/office/officeart/2005/8/layout/radial1"/>
    <dgm:cxn modelId="{6BFFEA75-4DFE-4337-BE81-5D851037726F}" type="presOf" srcId="{7A1FE8D0-7D4D-43BC-AEA0-BCA80D8BCC55}" destId="{67E4D8DA-96E6-4EE1-A28B-CBA1FBA85092}" srcOrd="0" destOrd="0" presId="urn:microsoft.com/office/officeart/2005/8/layout/radial1"/>
    <dgm:cxn modelId="{3BF5F5E0-D2D2-4625-AF7C-6154BBC7F7D1}" type="presOf" srcId="{84D2EF66-1290-4BA7-B332-2BBD3AE8BCA5}" destId="{70A2BD19-8C34-4A9E-ACEC-361CAAED428E}" srcOrd="0" destOrd="0" presId="urn:microsoft.com/office/officeart/2005/8/layout/radial1"/>
    <dgm:cxn modelId="{8E7B9325-D078-448B-A235-1C074C53BC2A}" srcId="{7A1FE8D0-7D4D-43BC-AEA0-BCA80D8BCC55}" destId="{17F35D2A-2348-42CD-92A5-0BB9B035E419}" srcOrd="2" destOrd="0" parTransId="{84D2EF66-1290-4BA7-B332-2BBD3AE8BCA5}" sibTransId="{F71636B7-CC42-4124-9234-F4F21891B6FC}"/>
    <dgm:cxn modelId="{D249D558-0C4B-41E4-AA56-6799324444DA}" type="presOf" srcId="{0F848DED-4212-4DA6-92CC-B69034CB4F1A}" destId="{89606A79-5DF4-4C14-87DA-97B510D9DF67}" srcOrd="0" destOrd="0" presId="urn:microsoft.com/office/officeart/2005/8/layout/radial1"/>
    <dgm:cxn modelId="{920F7B60-215F-4C28-99AE-39EBCB0ABF6C}" type="presOf" srcId="{1CC9E61E-832B-4B2D-A0CE-B8A132158BC7}" destId="{194ADA2C-07D2-4AC0-AE9E-27857939AACD}" srcOrd="0" destOrd="0" presId="urn:microsoft.com/office/officeart/2005/8/layout/radial1"/>
    <dgm:cxn modelId="{67A9FE7C-C0EB-47BB-A87D-7134A9729BE0}" srcId="{7A1FE8D0-7D4D-43BC-AEA0-BCA80D8BCC55}" destId="{29EA721C-49FF-4C49-ABFF-4F742F3196A5}" srcOrd="3" destOrd="0" parTransId="{1CC9E61E-832B-4B2D-A0CE-B8A132158BC7}" sibTransId="{5AACD89A-62EA-49D8-8BB9-90C210638702}"/>
    <dgm:cxn modelId="{643DA1B4-B18B-4A52-8363-206D1C4F3A94}" type="presOf" srcId="{17F35D2A-2348-42CD-92A5-0BB9B035E419}" destId="{86753820-20A1-456C-A94C-EFCAD21578D5}" srcOrd="0" destOrd="0" presId="urn:microsoft.com/office/officeart/2005/8/layout/radial1"/>
    <dgm:cxn modelId="{95B47A9A-F1C9-475B-A15B-B17B2FE43129}" type="presOf" srcId="{84D2EF66-1290-4BA7-B332-2BBD3AE8BCA5}" destId="{24C4693D-A4EE-40AA-A815-AEE3231311E2}" srcOrd="1" destOrd="0" presId="urn:microsoft.com/office/officeart/2005/8/layout/radial1"/>
    <dgm:cxn modelId="{1A610465-3F09-4F36-9069-BD32BA163DA8}" type="presOf" srcId="{2D30B556-001B-4791-A69A-993141E3F909}" destId="{9D9830E0-05F6-4BE5-8098-F2E14C1C5855}" srcOrd="0" destOrd="0" presId="urn:microsoft.com/office/officeart/2005/8/layout/radial1"/>
    <dgm:cxn modelId="{9828CC05-25B5-49CD-AE7B-786FA22CEB11}" type="presOf" srcId="{3A72E7A1-9D44-4BBF-B232-0505C0166899}" destId="{EF5F0429-20BE-41F7-9C80-91941A954305}" srcOrd="1" destOrd="0" presId="urn:microsoft.com/office/officeart/2005/8/layout/radial1"/>
    <dgm:cxn modelId="{7C56D8C8-6B38-43EA-A071-AE20AE275789}" srcId="{7A1FE8D0-7D4D-43BC-AEA0-BCA80D8BCC55}" destId="{0F848DED-4212-4DA6-92CC-B69034CB4F1A}" srcOrd="1" destOrd="0" parTransId="{3A72E7A1-9D44-4BBF-B232-0505C0166899}" sibTransId="{8DB7F261-001A-4153-BB4A-FAC043D595E5}"/>
    <dgm:cxn modelId="{78D290AD-9947-424B-8469-A74EBBA6E55A}" type="presParOf" srcId="{7E35FBB3-57D6-4CC9-B162-9EF40E55144A}" destId="{67E4D8DA-96E6-4EE1-A28B-CBA1FBA85092}" srcOrd="0" destOrd="0" presId="urn:microsoft.com/office/officeart/2005/8/layout/radial1"/>
    <dgm:cxn modelId="{A7F8760A-654A-414F-8120-4C7A21BAB4F9}" type="presParOf" srcId="{7E35FBB3-57D6-4CC9-B162-9EF40E55144A}" destId="{9D9830E0-05F6-4BE5-8098-F2E14C1C5855}" srcOrd="1" destOrd="0" presId="urn:microsoft.com/office/officeart/2005/8/layout/radial1"/>
    <dgm:cxn modelId="{3009F4E9-A44F-42FF-9913-6CDD58223FE4}" type="presParOf" srcId="{9D9830E0-05F6-4BE5-8098-F2E14C1C5855}" destId="{699C5974-C2DF-4A13-9BAA-A81E66039C4A}" srcOrd="0" destOrd="0" presId="urn:microsoft.com/office/officeart/2005/8/layout/radial1"/>
    <dgm:cxn modelId="{D9F65BA6-2733-43C2-9ABB-8543E899955D}" type="presParOf" srcId="{7E35FBB3-57D6-4CC9-B162-9EF40E55144A}" destId="{D24E9E5D-7438-400C-8D3E-4C444017BF47}" srcOrd="2" destOrd="0" presId="urn:microsoft.com/office/officeart/2005/8/layout/radial1"/>
    <dgm:cxn modelId="{251A8A0B-C0AC-4207-93AC-998590CC70BA}" type="presParOf" srcId="{7E35FBB3-57D6-4CC9-B162-9EF40E55144A}" destId="{6CDC3BBF-DF77-4C4D-A12F-B6F972E280DD}" srcOrd="3" destOrd="0" presId="urn:microsoft.com/office/officeart/2005/8/layout/radial1"/>
    <dgm:cxn modelId="{EFB3FA10-028E-4E96-8129-AAD907D2EDC5}" type="presParOf" srcId="{6CDC3BBF-DF77-4C4D-A12F-B6F972E280DD}" destId="{EF5F0429-20BE-41F7-9C80-91941A954305}" srcOrd="0" destOrd="0" presId="urn:microsoft.com/office/officeart/2005/8/layout/radial1"/>
    <dgm:cxn modelId="{FC47A928-0B43-4133-9DBE-28D21E49EF8A}" type="presParOf" srcId="{7E35FBB3-57D6-4CC9-B162-9EF40E55144A}" destId="{89606A79-5DF4-4C14-87DA-97B510D9DF67}" srcOrd="4" destOrd="0" presId="urn:microsoft.com/office/officeart/2005/8/layout/radial1"/>
    <dgm:cxn modelId="{8D44E060-1B6C-417B-960F-1773B05427ED}" type="presParOf" srcId="{7E35FBB3-57D6-4CC9-B162-9EF40E55144A}" destId="{70A2BD19-8C34-4A9E-ACEC-361CAAED428E}" srcOrd="5" destOrd="0" presId="urn:microsoft.com/office/officeart/2005/8/layout/radial1"/>
    <dgm:cxn modelId="{7806D491-B993-4D12-989F-3EA60EB486F9}" type="presParOf" srcId="{70A2BD19-8C34-4A9E-ACEC-361CAAED428E}" destId="{24C4693D-A4EE-40AA-A815-AEE3231311E2}" srcOrd="0" destOrd="0" presId="urn:microsoft.com/office/officeart/2005/8/layout/radial1"/>
    <dgm:cxn modelId="{B6006C42-98BD-4494-9E86-1603E5774F3C}" type="presParOf" srcId="{7E35FBB3-57D6-4CC9-B162-9EF40E55144A}" destId="{86753820-20A1-456C-A94C-EFCAD21578D5}" srcOrd="6" destOrd="0" presId="urn:microsoft.com/office/officeart/2005/8/layout/radial1"/>
    <dgm:cxn modelId="{BB4DE258-025B-4AEA-8953-42039AE87439}" type="presParOf" srcId="{7E35FBB3-57D6-4CC9-B162-9EF40E55144A}" destId="{194ADA2C-07D2-4AC0-AE9E-27857939AACD}" srcOrd="7" destOrd="0" presId="urn:microsoft.com/office/officeart/2005/8/layout/radial1"/>
    <dgm:cxn modelId="{559A3355-9334-40A4-93E7-C73FE8E4A62A}" type="presParOf" srcId="{194ADA2C-07D2-4AC0-AE9E-27857939AACD}" destId="{AA415E60-4A5E-41A2-99EE-EA551BFF048D}" srcOrd="0" destOrd="0" presId="urn:microsoft.com/office/officeart/2005/8/layout/radial1"/>
    <dgm:cxn modelId="{570A87EF-D362-4A93-B98B-F097399F4FA2}" type="presParOf" srcId="{7E35FBB3-57D6-4CC9-B162-9EF40E55144A}" destId="{3A36A94D-8FA8-4601-B152-0FA7027CD4D4}"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060DFF5-3795-4115-B026-2B0B91B18F4A}" type="doc">
      <dgm:prSet loTypeId="urn:microsoft.com/office/officeart/2005/8/layout/default#9" loCatId="list" qsTypeId="urn:microsoft.com/office/officeart/2005/8/quickstyle/simple1" qsCatId="simple" csTypeId="urn:microsoft.com/office/officeart/2005/8/colors/accent0_3" csCatId="mainScheme" phldr="1"/>
      <dgm:spPr/>
      <dgm:t>
        <a:bodyPr/>
        <a:lstStyle/>
        <a:p>
          <a:endParaRPr lang="pl-PL"/>
        </a:p>
      </dgm:t>
    </dgm:pt>
    <dgm:pt modelId="{B0E7425C-E26E-4B4C-9FCA-E7251CA1B9C7}">
      <dgm:prSet phldrT="[Tekst]"/>
      <dgm:spPr>
        <a:solidFill>
          <a:schemeClr val="accent6">
            <a:lumMod val="50000"/>
          </a:schemeClr>
        </a:solidFill>
      </dgm:spPr>
      <dgm:t>
        <a:bodyPr/>
        <a:lstStyle/>
        <a:p>
          <a:r>
            <a:rPr lang="pl-PL" dirty="0"/>
            <a:t>Szafy zamykane                   na klucz</a:t>
          </a:r>
        </a:p>
      </dgm:t>
    </dgm:pt>
    <dgm:pt modelId="{93373B22-9C63-4D6B-A8FB-B37EB0ADEE0E}" type="parTrans" cxnId="{6C363800-7AD8-47F1-B010-7D30157FF145}">
      <dgm:prSet/>
      <dgm:spPr/>
      <dgm:t>
        <a:bodyPr/>
        <a:lstStyle/>
        <a:p>
          <a:endParaRPr lang="pl-PL"/>
        </a:p>
      </dgm:t>
    </dgm:pt>
    <dgm:pt modelId="{6C257EB8-F63F-4E1C-BB11-222A364368F7}" type="sibTrans" cxnId="{6C363800-7AD8-47F1-B010-7D30157FF145}">
      <dgm:prSet/>
      <dgm:spPr/>
      <dgm:t>
        <a:bodyPr/>
        <a:lstStyle/>
        <a:p>
          <a:endParaRPr lang="pl-PL"/>
        </a:p>
      </dgm:t>
    </dgm:pt>
    <dgm:pt modelId="{191586FE-B42C-4695-B228-2EFD8048FEA0}">
      <dgm:prSet phldrT="[Tekst]"/>
      <dgm:spPr>
        <a:solidFill>
          <a:schemeClr val="accent6">
            <a:lumMod val="50000"/>
          </a:schemeClr>
        </a:solidFill>
      </dgm:spPr>
      <dgm:t>
        <a:bodyPr/>
        <a:lstStyle/>
        <a:p>
          <a:r>
            <a:rPr lang="pl-PL" dirty="0"/>
            <a:t>Drzwi zamykane                     na klucz</a:t>
          </a:r>
        </a:p>
      </dgm:t>
    </dgm:pt>
    <dgm:pt modelId="{C53740CA-2D72-4663-A02F-945432084863}" type="parTrans" cxnId="{B370066C-A336-4D2B-A3B8-46CEE6021122}">
      <dgm:prSet/>
      <dgm:spPr/>
      <dgm:t>
        <a:bodyPr/>
        <a:lstStyle/>
        <a:p>
          <a:endParaRPr lang="pl-PL"/>
        </a:p>
      </dgm:t>
    </dgm:pt>
    <dgm:pt modelId="{A48FBD45-DFB4-41F2-97BC-88C8BCF649CD}" type="sibTrans" cxnId="{B370066C-A336-4D2B-A3B8-46CEE6021122}">
      <dgm:prSet/>
      <dgm:spPr/>
      <dgm:t>
        <a:bodyPr/>
        <a:lstStyle/>
        <a:p>
          <a:endParaRPr lang="pl-PL"/>
        </a:p>
      </dgm:t>
    </dgm:pt>
    <dgm:pt modelId="{8E9D6EB1-D4B2-4314-8CE7-8528B768DBB4}">
      <dgm:prSet phldrT="[Tekst]"/>
      <dgm:spPr>
        <a:solidFill>
          <a:schemeClr val="accent6">
            <a:lumMod val="50000"/>
          </a:schemeClr>
        </a:solidFill>
      </dgm:spPr>
      <dgm:t>
        <a:bodyPr/>
        <a:lstStyle/>
        <a:p>
          <a:r>
            <a:rPr lang="pl-PL" dirty="0"/>
            <a:t>Monitoring</a:t>
          </a:r>
        </a:p>
      </dgm:t>
    </dgm:pt>
    <dgm:pt modelId="{2E6C8EA7-CC8A-49A5-B9A6-F81ED105518F}" type="parTrans" cxnId="{9219114A-829A-4869-984B-2AF5D85F62BA}">
      <dgm:prSet/>
      <dgm:spPr/>
      <dgm:t>
        <a:bodyPr/>
        <a:lstStyle/>
        <a:p>
          <a:endParaRPr lang="pl-PL"/>
        </a:p>
      </dgm:t>
    </dgm:pt>
    <dgm:pt modelId="{0ECE9E59-579F-44EF-8061-748E4EE57649}" type="sibTrans" cxnId="{9219114A-829A-4869-984B-2AF5D85F62BA}">
      <dgm:prSet/>
      <dgm:spPr/>
      <dgm:t>
        <a:bodyPr/>
        <a:lstStyle/>
        <a:p>
          <a:endParaRPr lang="pl-PL"/>
        </a:p>
      </dgm:t>
    </dgm:pt>
    <dgm:pt modelId="{66870FCE-7A86-4E37-9458-4AA575C7AE2E}">
      <dgm:prSet phldrT="[Tekst]"/>
      <dgm:spPr>
        <a:solidFill>
          <a:schemeClr val="accent6">
            <a:lumMod val="50000"/>
          </a:schemeClr>
        </a:solidFill>
      </dgm:spPr>
      <dgm:t>
        <a:bodyPr/>
        <a:lstStyle/>
        <a:p>
          <a:r>
            <a:rPr lang="pl-PL" dirty="0"/>
            <a:t>Ochrona</a:t>
          </a:r>
        </a:p>
      </dgm:t>
    </dgm:pt>
    <dgm:pt modelId="{8E9DE6CB-0E80-48FC-9EDA-4770A1729EC9}" type="parTrans" cxnId="{CD318FA4-FAE9-4754-B38C-6DCD23CA0A61}">
      <dgm:prSet/>
      <dgm:spPr/>
      <dgm:t>
        <a:bodyPr/>
        <a:lstStyle/>
        <a:p>
          <a:endParaRPr lang="pl-PL"/>
        </a:p>
      </dgm:t>
    </dgm:pt>
    <dgm:pt modelId="{894FE7EA-8A1E-42D4-87C3-81EE642F3E71}" type="sibTrans" cxnId="{CD318FA4-FAE9-4754-B38C-6DCD23CA0A61}">
      <dgm:prSet/>
      <dgm:spPr/>
      <dgm:t>
        <a:bodyPr/>
        <a:lstStyle/>
        <a:p>
          <a:endParaRPr lang="pl-PL"/>
        </a:p>
      </dgm:t>
    </dgm:pt>
    <dgm:pt modelId="{21EE8592-C4E1-4523-94A6-4233C5339E2B}">
      <dgm:prSet phldrT="[Tekst]"/>
      <dgm:spPr>
        <a:solidFill>
          <a:schemeClr val="accent6">
            <a:lumMod val="50000"/>
          </a:schemeClr>
        </a:solidFill>
      </dgm:spPr>
      <dgm:t>
        <a:bodyPr/>
        <a:lstStyle/>
        <a:p>
          <a:r>
            <a:rPr lang="pl-PL" dirty="0"/>
            <a:t>Kraty w oknach</a:t>
          </a:r>
        </a:p>
      </dgm:t>
    </dgm:pt>
    <dgm:pt modelId="{A32887A2-91D1-4068-B255-5FDFD1574EAB}" type="parTrans" cxnId="{903F4BC7-7E1E-410A-8F39-D20B95E0FDA8}">
      <dgm:prSet/>
      <dgm:spPr/>
      <dgm:t>
        <a:bodyPr/>
        <a:lstStyle/>
        <a:p>
          <a:endParaRPr lang="pl-PL"/>
        </a:p>
      </dgm:t>
    </dgm:pt>
    <dgm:pt modelId="{CFAD374E-08D5-45A0-8D45-384C1E94B81C}" type="sibTrans" cxnId="{903F4BC7-7E1E-410A-8F39-D20B95E0FDA8}">
      <dgm:prSet/>
      <dgm:spPr/>
      <dgm:t>
        <a:bodyPr/>
        <a:lstStyle/>
        <a:p>
          <a:endParaRPr lang="pl-PL"/>
        </a:p>
      </dgm:t>
    </dgm:pt>
    <dgm:pt modelId="{9627DC7E-8BAF-4515-AC6F-94AB521C4AC6}">
      <dgm:prSet phldrT="[Tekst]"/>
      <dgm:spPr>
        <a:solidFill>
          <a:schemeClr val="accent6">
            <a:lumMod val="50000"/>
          </a:schemeClr>
        </a:solidFill>
      </dgm:spPr>
      <dgm:t>
        <a:bodyPr/>
        <a:lstStyle/>
        <a:p>
          <a:r>
            <a:rPr lang="pl-PL" dirty="0"/>
            <a:t>SKD</a:t>
          </a:r>
        </a:p>
      </dgm:t>
    </dgm:pt>
    <dgm:pt modelId="{9EC29787-E3E9-4BEC-814C-4E0F420706C1}" type="parTrans" cxnId="{E14AE76B-6EFA-464E-8DED-4D2EB1AF1A17}">
      <dgm:prSet/>
      <dgm:spPr/>
      <dgm:t>
        <a:bodyPr/>
        <a:lstStyle/>
        <a:p>
          <a:endParaRPr lang="pl-PL"/>
        </a:p>
      </dgm:t>
    </dgm:pt>
    <dgm:pt modelId="{734CBDB6-72FE-4AFA-8C44-88A46D62ED88}" type="sibTrans" cxnId="{E14AE76B-6EFA-464E-8DED-4D2EB1AF1A17}">
      <dgm:prSet/>
      <dgm:spPr/>
      <dgm:t>
        <a:bodyPr/>
        <a:lstStyle/>
        <a:p>
          <a:endParaRPr lang="pl-PL"/>
        </a:p>
      </dgm:t>
    </dgm:pt>
    <dgm:pt modelId="{CAE85F1A-FF14-4D50-85CC-EA59234ACE96}" type="pres">
      <dgm:prSet presAssocID="{D060DFF5-3795-4115-B026-2B0B91B18F4A}" presName="diagram" presStyleCnt="0">
        <dgm:presLayoutVars>
          <dgm:dir/>
          <dgm:resizeHandles val="exact"/>
        </dgm:presLayoutVars>
      </dgm:prSet>
      <dgm:spPr/>
      <dgm:t>
        <a:bodyPr/>
        <a:lstStyle/>
        <a:p>
          <a:endParaRPr lang="pl-PL"/>
        </a:p>
      </dgm:t>
    </dgm:pt>
    <dgm:pt modelId="{D69FB6FF-E766-4F01-BC18-2FDB12A0BD3F}" type="pres">
      <dgm:prSet presAssocID="{B0E7425C-E26E-4B4C-9FCA-E7251CA1B9C7}" presName="node" presStyleLbl="node1" presStyleIdx="0" presStyleCnt="6">
        <dgm:presLayoutVars>
          <dgm:bulletEnabled val="1"/>
        </dgm:presLayoutVars>
      </dgm:prSet>
      <dgm:spPr/>
      <dgm:t>
        <a:bodyPr/>
        <a:lstStyle/>
        <a:p>
          <a:endParaRPr lang="pl-PL"/>
        </a:p>
      </dgm:t>
    </dgm:pt>
    <dgm:pt modelId="{735EF78C-F264-4409-970C-9A91041BD9EC}" type="pres">
      <dgm:prSet presAssocID="{6C257EB8-F63F-4E1C-BB11-222A364368F7}" presName="sibTrans" presStyleCnt="0"/>
      <dgm:spPr/>
    </dgm:pt>
    <dgm:pt modelId="{12D27CED-78FB-481E-9A1B-892FB3D71546}" type="pres">
      <dgm:prSet presAssocID="{191586FE-B42C-4695-B228-2EFD8048FEA0}" presName="node" presStyleLbl="node1" presStyleIdx="1" presStyleCnt="6">
        <dgm:presLayoutVars>
          <dgm:bulletEnabled val="1"/>
        </dgm:presLayoutVars>
      </dgm:prSet>
      <dgm:spPr/>
      <dgm:t>
        <a:bodyPr/>
        <a:lstStyle/>
        <a:p>
          <a:endParaRPr lang="pl-PL"/>
        </a:p>
      </dgm:t>
    </dgm:pt>
    <dgm:pt modelId="{91BAEC2F-148A-4207-99F6-829BD5812D83}" type="pres">
      <dgm:prSet presAssocID="{A48FBD45-DFB4-41F2-97BC-88C8BCF649CD}" presName="sibTrans" presStyleCnt="0"/>
      <dgm:spPr/>
    </dgm:pt>
    <dgm:pt modelId="{E19EACCF-D063-40C6-856E-8699F92A4254}" type="pres">
      <dgm:prSet presAssocID="{8E9D6EB1-D4B2-4314-8CE7-8528B768DBB4}" presName="node" presStyleLbl="node1" presStyleIdx="2" presStyleCnt="6">
        <dgm:presLayoutVars>
          <dgm:bulletEnabled val="1"/>
        </dgm:presLayoutVars>
      </dgm:prSet>
      <dgm:spPr/>
      <dgm:t>
        <a:bodyPr/>
        <a:lstStyle/>
        <a:p>
          <a:endParaRPr lang="pl-PL"/>
        </a:p>
      </dgm:t>
    </dgm:pt>
    <dgm:pt modelId="{A0AA0E24-6C55-4026-A25E-35CB15913F22}" type="pres">
      <dgm:prSet presAssocID="{0ECE9E59-579F-44EF-8061-748E4EE57649}" presName="sibTrans" presStyleCnt="0"/>
      <dgm:spPr/>
    </dgm:pt>
    <dgm:pt modelId="{1881D7E8-6A17-44A1-899A-8BDD271402F8}" type="pres">
      <dgm:prSet presAssocID="{66870FCE-7A86-4E37-9458-4AA575C7AE2E}" presName="node" presStyleLbl="node1" presStyleIdx="3" presStyleCnt="6">
        <dgm:presLayoutVars>
          <dgm:bulletEnabled val="1"/>
        </dgm:presLayoutVars>
      </dgm:prSet>
      <dgm:spPr/>
      <dgm:t>
        <a:bodyPr/>
        <a:lstStyle/>
        <a:p>
          <a:endParaRPr lang="pl-PL"/>
        </a:p>
      </dgm:t>
    </dgm:pt>
    <dgm:pt modelId="{8851B81F-FAFA-4CD4-A8EB-E20E81205741}" type="pres">
      <dgm:prSet presAssocID="{894FE7EA-8A1E-42D4-87C3-81EE642F3E71}" presName="sibTrans" presStyleCnt="0"/>
      <dgm:spPr/>
    </dgm:pt>
    <dgm:pt modelId="{2AC15D0B-40F3-4F74-8839-54A6B17A357D}" type="pres">
      <dgm:prSet presAssocID="{21EE8592-C4E1-4523-94A6-4233C5339E2B}" presName="node" presStyleLbl="node1" presStyleIdx="4" presStyleCnt="6">
        <dgm:presLayoutVars>
          <dgm:bulletEnabled val="1"/>
        </dgm:presLayoutVars>
      </dgm:prSet>
      <dgm:spPr/>
      <dgm:t>
        <a:bodyPr/>
        <a:lstStyle/>
        <a:p>
          <a:endParaRPr lang="pl-PL"/>
        </a:p>
      </dgm:t>
    </dgm:pt>
    <dgm:pt modelId="{DA628835-6503-4E2A-95AD-583CD46D43A3}" type="pres">
      <dgm:prSet presAssocID="{CFAD374E-08D5-45A0-8D45-384C1E94B81C}" presName="sibTrans" presStyleCnt="0"/>
      <dgm:spPr/>
    </dgm:pt>
    <dgm:pt modelId="{5FF1E67E-5837-43A7-8AF7-7E880F187530}" type="pres">
      <dgm:prSet presAssocID="{9627DC7E-8BAF-4515-AC6F-94AB521C4AC6}" presName="node" presStyleLbl="node1" presStyleIdx="5" presStyleCnt="6">
        <dgm:presLayoutVars>
          <dgm:bulletEnabled val="1"/>
        </dgm:presLayoutVars>
      </dgm:prSet>
      <dgm:spPr/>
      <dgm:t>
        <a:bodyPr/>
        <a:lstStyle/>
        <a:p>
          <a:endParaRPr lang="pl-PL"/>
        </a:p>
      </dgm:t>
    </dgm:pt>
  </dgm:ptLst>
  <dgm:cxnLst>
    <dgm:cxn modelId="{5B725107-6A75-4EBA-B91C-70AE6859176C}" type="presOf" srcId="{8E9D6EB1-D4B2-4314-8CE7-8528B768DBB4}" destId="{E19EACCF-D063-40C6-856E-8699F92A4254}" srcOrd="0" destOrd="0" presId="urn:microsoft.com/office/officeart/2005/8/layout/default#9"/>
    <dgm:cxn modelId="{628680A3-D4E8-40A5-86B5-4916456F2A4C}" type="presOf" srcId="{9627DC7E-8BAF-4515-AC6F-94AB521C4AC6}" destId="{5FF1E67E-5837-43A7-8AF7-7E880F187530}" srcOrd="0" destOrd="0" presId="urn:microsoft.com/office/officeart/2005/8/layout/default#9"/>
    <dgm:cxn modelId="{9219114A-829A-4869-984B-2AF5D85F62BA}" srcId="{D060DFF5-3795-4115-B026-2B0B91B18F4A}" destId="{8E9D6EB1-D4B2-4314-8CE7-8528B768DBB4}" srcOrd="2" destOrd="0" parTransId="{2E6C8EA7-CC8A-49A5-B9A6-F81ED105518F}" sibTransId="{0ECE9E59-579F-44EF-8061-748E4EE57649}"/>
    <dgm:cxn modelId="{74949BDF-B0E3-43B8-9BE3-311F1E47E2C8}" type="presOf" srcId="{D060DFF5-3795-4115-B026-2B0B91B18F4A}" destId="{CAE85F1A-FF14-4D50-85CC-EA59234ACE96}" srcOrd="0" destOrd="0" presId="urn:microsoft.com/office/officeart/2005/8/layout/default#9"/>
    <dgm:cxn modelId="{903F4BC7-7E1E-410A-8F39-D20B95E0FDA8}" srcId="{D060DFF5-3795-4115-B026-2B0B91B18F4A}" destId="{21EE8592-C4E1-4523-94A6-4233C5339E2B}" srcOrd="4" destOrd="0" parTransId="{A32887A2-91D1-4068-B255-5FDFD1574EAB}" sibTransId="{CFAD374E-08D5-45A0-8D45-384C1E94B81C}"/>
    <dgm:cxn modelId="{6C363800-7AD8-47F1-B010-7D30157FF145}" srcId="{D060DFF5-3795-4115-B026-2B0B91B18F4A}" destId="{B0E7425C-E26E-4B4C-9FCA-E7251CA1B9C7}" srcOrd="0" destOrd="0" parTransId="{93373B22-9C63-4D6B-A8FB-B37EB0ADEE0E}" sibTransId="{6C257EB8-F63F-4E1C-BB11-222A364368F7}"/>
    <dgm:cxn modelId="{78970377-52C5-4E55-A18F-3B39F7766DA7}" type="presOf" srcId="{66870FCE-7A86-4E37-9458-4AA575C7AE2E}" destId="{1881D7E8-6A17-44A1-899A-8BDD271402F8}" srcOrd="0" destOrd="0" presId="urn:microsoft.com/office/officeart/2005/8/layout/default#9"/>
    <dgm:cxn modelId="{B370066C-A336-4D2B-A3B8-46CEE6021122}" srcId="{D060DFF5-3795-4115-B026-2B0B91B18F4A}" destId="{191586FE-B42C-4695-B228-2EFD8048FEA0}" srcOrd="1" destOrd="0" parTransId="{C53740CA-2D72-4663-A02F-945432084863}" sibTransId="{A48FBD45-DFB4-41F2-97BC-88C8BCF649CD}"/>
    <dgm:cxn modelId="{7FC3D624-28F0-4D12-A1BE-5845893F4E5B}" type="presOf" srcId="{191586FE-B42C-4695-B228-2EFD8048FEA0}" destId="{12D27CED-78FB-481E-9A1B-892FB3D71546}" srcOrd="0" destOrd="0" presId="urn:microsoft.com/office/officeart/2005/8/layout/default#9"/>
    <dgm:cxn modelId="{06CC5A4C-4C3E-4915-B746-EA94E5A7E812}" type="presOf" srcId="{B0E7425C-E26E-4B4C-9FCA-E7251CA1B9C7}" destId="{D69FB6FF-E766-4F01-BC18-2FDB12A0BD3F}" srcOrd="0" destOrd="0" presId="urn:microsoft.com/office/officeart/2005/8/layout/default#9"/>
    <dgm:cxn modelId="{CD318FA4-FAE9-4754-B38C-6DCD23CA0A61}" srcId="{D060DFF5-3795-4115-B026-2B0B91B18F4A}" destId="{66870FCE-7A86-4E37-9458-4AA575C7AE2E}" srcOrd="3" destOrd="0" parTransId="{8E9DE6CB-0E80-48FC-9EDA-4770A1729EC9}" sibTransId="{894FE7EA-8A1E-42D4-87C3-81EE642F3E71}"/>
    <dgm:cxn modelId="{E2CD91BA-8CBA-44E1-8770-B87D3B05F656}" type="presOf" srcId="{21EE8592-C4E1-4523-94A6-4233C5339E2B}" destId="{2AC15D0B-40F3-4F74-8839-54A6B17A357D}" srcOrd="0" destOrd="0" presId="urn:microsoft.com/office/officeart/2005/8/layout/default#9"/>
    <dgm:cxn modelId="{E14AE76B-6EFA-464E-8DED-4D2EB1AF1A17}" srcId="{D060DFF5-3795-4115-B026-2B0B91B18F4A}" destId="{9627DC7E-8BAF-4515-AC6F-94AB521C4AC6}" srcOrd="5" destOrd="0" parTransId="{9EC29787-E3E9-4BEC-814C-4E0F420706C1}" sibTransId="{734CBDB6-72FE-4AFA-8C44-88A46D62ED88}"/>
    <dgm:cxn modelId="{5275CF6B-9CA3-4FE7-9CEC-5243AFEBBC1A}" type="presParOf" srcId="{CAE85F1A-FF14-4D50-85CC-EA59234ACE96}" destId="{D69FB6FF-E766-4F01-BC18-2FDB12A0BD3F}" srcOrd="0" destOrd="0" presId="urn:microsoft.com/office/officeart/2005/8/layout/default#9"/>
    <dgm:cxn modelId="{140AEFAA-A247-458C-8D0C-C450C8508B69}" type="presParOf" srcId="{CAE85F1A-FF14-4D50-85CC-EA59234ACE96}" destId="{735EF78C-F264-4409-970C-9A91041BD9EC}" srcOrd="1" destOrd="0" presId="urn:microsoft.com/office/officeart/2005/8/layout/default#9"/>
    <dgm:cxn modelId="{EFF276B6-8175-4A65-91AE-C201DE681B58}" type="presParOf" srcId="{CAE85F1A-FF14-4D50-85CC-EA59234ACE96}" destId="{12D27CED-78FB-481E-9A1B-892FB3D71546}" srcOrd="2" destOrd="0" presId="urn:microsoft.com/office/officeart/2005/8/layout/default#9"/>
    <dgm:cxn modelId="{E4C6D8AF-4ADE-4FBB-A87D-DADCB42C7F30}" type="presParOf" srcId="{CAE85F1A-FF14-4D50-85CC-EA59234ACE96}" destId="{91BAEC2F-148A-4207-99F6-829BD5812D83}" srcOrd="3" destOrd="0" presId="urn:microsoft.com/office/officeart/2005/8/layout/default#9"/>
    <dgm:cxn modelId="{4C2759DF-84F8-4D0C-BDB6-564AD76EFABE}" type="presParOf" srcId="{CAE85F1A-FF14-4D50-85CC-EA59234ACE96}" destId="{E19EACCF-D063-40C6-856E-8699F92A4254}" srcOrd="4" destOrd="0" presId="urn:microsoft.com/office/officeart/2005/8/layout/default#9"/>
    <dgm:cxn modelId="{3B1E5BDE-8668-4067-A502-4FD632B49F24}" type="presParOf" srcId="{CAE85F1A-FF14-4D50-85CC-EA59234ACE96}" destId="{A0AA0E24-6C55-4026-A25E-35CB15913F22}" srcOrd="5" destOrd="0" presId="urn:microsoft.com/office/officeart/2005/8/layout/default#9"/>
    <dgm:cxn modelId="{EEA490B6-8A16-43A2-ABA3-65152931C143}" type="presParOf" srcId="{CAE85F1A-FF14-4D50-85CC-EA59234ACE96}" destId="{1881D7E8-6A17-44A1-899A-8BDD271402F8}" srcOrd="6" destOrd="0" presId="urn:microsoft.com/office/officeart/2005/8/layout/default#9"/>
    <dgm:cxn modelId="{EB5713CD-52B1-4DF2-9083-850F8152CD31}" type="presParOf" srcId="{CAE85F1A-FF14-4D50-85CC-EA59234ACE96}" destId="{8851B81F-FAFA-4CD4-A8EB-E20E81205741}" srcOrd="7" destOrd="0" presId="urn:microsoft.com/office/officeart/2005/8/layout/default#9"/>
    <dgm:cxn modelId="{9C560DF3-427E-4BAF-A1D0-AD60BAC0B522}" type="presParOf" srcId="{CAE85F1A-FF14-4D50-85CC-EA59234ACE96}" destId="{2AC15D0B-40F3-4F74-8839-54A6B17A357D}" srcOrd="8" destOrd="0" presId="urn:microsoft.com/office/officeart/2005/8/layout/default#9"/>
    <dgm:cxn modelId="{2328F913-E0B5-4A07-BD13-363D531BDCEF}" type="presParOf" srcId="{CAE85F1A-FF14-4D50-85CC-EA59234ACE96}" destId="{DA628835-6503-4E2A-95AD-583CD46D43A3}" srcOrd="9" destOrd="0" presId="urn:microsoft.com/office/officeart/2005/8/layout/default#9"/>
    <dgm:cxn modelId="{DB17EBC3-7D5A-40A0-8685-BDD7DBCF186B}" type="presParOf" srcId="{CAE85F1A-FF14-4D50-85CC-EA59234ACE96}" destId="{5FF1E67E-5837-43A7-8AF7-7E880F187530}" srcOrd="10" destOrd="0" presId="urn:microsoft.com/office/officeart/2005/8/layout/defaul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060DFF5-3795-4115-B026-2B0B91B18F4A}" type="doc">
      <dgm:prSet loTypeId="urn:microsoft.com/office/officeart/2005/8/layout/default#10" loCatId="list" qsTypeId="urn:microsoft.com/office/officeart/2005/8/quickstyle/simple1" qsCatId="simple" csTypeId="urn:microsoft.com/office/officeart/2005/8/colors/accent0_3" csCatId="mainScheme" phldr="1"/>
      <dgm:spPr/>
      <dgm:t>
        <a:bodyPr/>
        <a:lstStyle/>
        <a:p>
          <a:endParaRPr lang="pl-PL"/>
        </a:p>
      </dgm:t>
    </dgm:pt>
    <dgm:pt modelId="{B0E7425C-E26E-4B4C-9FCA-E7251CA1B9C7}">
      <dgm:prSet phldrT="[Tekst]"/>
      <dgm:spPr/>
      <dgm:t>
        <a:bodyPr/>
        <a:lstStyle/>
        <a:p>
          <a:r>
            <a:rPr lang="pl-PL" dirty="0"/>
            <a:t>1 użytkownik =           1 login i 1 hasło</a:t>
          </a:r>
        </a:p>
      </dgm:t>
    </dgm:pt>
    <dgm:pt modelId="{93373B22-9C63-4D6B-A8FB-B37EB0ADEE0E}" type="parTrans" cxnId="{6C363800-7AD8-47F1-B010-7D30157FF145}">
      <dgm:prSet/>
      <dgm:spPr/>
      <dgm:t>
        <a:bodyPr/>
        <a:lstStyle/>
        <a:p>
          <a:endParaRPr lang="pl-PL"/>
        </a:p>
      </dgm:t>
    </dgm:pt>
    <dgm:pt modelId="{6C257EB8-F63F-4E1C-BB11-222A364368F7}" type="sibTrans" cxnId="{6C363800-7AD8-47F1-B010-7D30157FF145}">
      <dgm:prSet/>
      <dgm:spPr/>
      <dgm:t>
        <a:bodyPr/>
        <a:lstStyle/>
        <a:p>
          <a:endParaRPr lang="pl-PL"/>
        </a:p>
      </dgm:t>
    </dgm:pt>
    <dgm:pt modelId="{AE4A002B-AC3D-4AD2-B70D-9E932F7DEAE0}">
      <dgm:prSet/>
      <dgm:spPr/>
      <dgm:t>
        <a:bodyPr/>
        <a:lstStyle/>
        <a:p>
          <a:r>
            <a:rPr lang="pl-PL" dirty="0"/>
            <a:t>Zmiana haseł                co 30 </a:t>
          </a:r>
          <a:r>
            <a:rPr lang="pl-PL" dirty="0" smtClean="0"/>
            <a:t>dni</a:t>
          </a:r>
          <a:r>
            <a:rPr lang="en-US" dirty="0" smtClean="0"/>
            <a:t> (?)</a:t>
          </a:r>
          <a:endParaRPr lang="pl-PL" dirty="0"/>
        </a:p>
      </dgm:t>
    </dgm:pt>
    <dgm:pt modelId="{D2373760-026C-4DEC-8669-8FF6E9B2FF3C}" type="parTrans" cxnId="{540DED77-F466-4843-961A-8C73A3A296EB}">
      <dgm:prSet/>
      <dgm:spPr/>
      <dgm:t>
        <a:bodyPr/>
        <a:lstStyle/>
        <a:p>
          <a:endParaRPr lang="pl-PL"/>
        </a:p>
      </dgm:t>
    </dgm:pt>
    <dgm:pt modelId="{A81864AE-FC14-4C08-AE2F-0098FA70351B}" type="sibTrans" cxnId="{540DED77-F466-4843-961A-8C73A3A296EB}">
      <dgm:prSet/>
      <dgm:spPr/>
      <dgm:t>
        <a:bodyPr/>
        <a:lstStyle/>
        <a:p>
          <a:endParaRPr lang="pl-PL"/>
        </a:p>
      </dgm:t>
    </dgm:pt>
    <dgm:pt modelId="{A8F40788-C83D-45A2-B5FC-D6DFCA497B0F}">
      <dgm:prSet/>
      <dgm:spPr/>
      <dgm:t>
        <a:bodyPr/>
        <a:lstStyle/>
        <a:p>
          <a:r>
            <a:rPr lang="pl-PL" dirty="0"/>
            <a:t>Kopie zapasowe</a:t>
          </a:r>
        </a:p>
      </dgm:t>
    </dgm:pt>
    <dgm:pt modelId="{A02D6107-372B-441A-96A1-EB41C55EB2AF}" type="parTrans" cxnId="{1DB937A2-ADE8-4EB8-8E5E-C79F87E3D689}">
      <dgm:prSet/>
      <dgm:spPr/>
      <dgm:t>
        <a:bodyPr/>
        <a:lstStyle/>
        <a:p>
          <a:endParaRPr lang="pl-PL"/>
        </a:p>
      </dgm:t>
    </dgm:pt>
    <dgm:pt modelId="{CB4F1D8F-3CF5-43E5-BB4F-C983014E5249}" type="sibTrans" cxnId="{1DB937A2-ADE8-4EB8-8E5E-C79F87E3D689}">
      <dgm:prSet/>
      <dgm:spPr/>
      <dgm:t>
        <a:bodyPr/>
        <a:lstStyle/>
        <a:p>
          <a:endParaRPr lang="pl-PL"/>
        </a:p>
      </dgm:t>
    </dgm:pt>
    <dgm:pt modelId="{F8797C7F-37B8-420E-B23F-9D2D1E7B9A96}">
      <dgm:prSet/>
      <dgm:spPr/>
      <dgm:t>
        <a:bodyPr/>
        <a:lstStyle/>
        <a:p>
          <a:r>
            <a:rPr lang="pl-PL" dirty="0"/>
            <a:t>Systemy firewall </a:t>
          </a:r>
          <a:r>
            <a:rPr lang="pl-PL" dirty="0" smtClean="0"/>
            <a:t/>
          </a:r>
          <a:br>
            <a:rPr lang="pl-PL" dirty="0" smtClean="0"/>
          </a:br>
          <a:r>
            <a:rPr lang="pl-PL" dirty="0" smtClean="0"/>
            <a:t>i </a:t>
          </a:r>
          <a:r>
            <a:rPr lang="pl-PL" dirty="0" err="1"/>
            <a:t>anti-vir</a:t>
          </a:r>
          <a:endParaRPr lang="pl-PL" dirty="0"/>
        </a:p>
      </dgm:t>
    </dgm:pt>
    <dgm:pt modelId="{145DF607-A938-4598-82BD-3B0BC6365109}" type="parTrans" cxnId="{7FD6A8BC-A716-4F94-B23A-F0E2689652B3}">
      <dgm:prSet/>
      <dgm:spPr/>
      <dgm:t>
        <a:bodyPr/>
        <a:lstStyle/>
        <a:p>
          <a:endParaRPr lang="pl-PL"/>
        </a:p>
      </dgm:t>
    </dgm:pt>
    <dgm:pt modelId="{1E0D2C11-EB5C-4FBE-85BE-54BFECA2059B}" type="sibTrans" cxnId="{7FD6A8BC-A716-4F94-B23A-F0E2689652B3}">
      <dgm:prSet/>
      <dgm:spPr/>
      <dgm:t>
        <a:bodyPr/>
        <a:lstStyle/>
        <a:p>
          <a:endParaRPr lang="pl-PL"/>
        </a:p>
      </dgm:t>
    </dgm:pt>
    <dgm:pt modelId="{F61BA4C0-A868-4892-89D1-D6315DC5BB91}">
      <dgm:prSet/>
      <dgm:spPr/>
      <dgm:t>
        <a:bodyPr/>
        <a:lstStyle/>
        <a:p>
          <a:r>
            <a:rPr lang="pl-PL" dirty="0"/>
            <a:t>Hasła min. 8 znaków                  w tym 2 znaki specjalne</a:t>
          </a:r>
        </a:p>
      </dgm:t>
    </dgm:pt>
    <dgm:pt modelId="{26049FA5-2F64-4B5E-86F6-80DF22E9413E}" type="parTrans" cxnId="{79660615-6518-4C3C-BB2C-332F879CF4D2}">
      <dgm:prSet/>
      <dgm:spPr/>
      <dgm:t>
        <a:bodyPr/>
        <a:lstStyle/>
        <a:p>
          <a:endParaRPr lang="pl-PL"/>
        </a:p>
      </dgm:t>
    </dgm:pt>
    <dgm:pt modelId="{1BE41D11-9D5E-4BA9-83AA-45A4BD08D645}" type="sibTrans" cxnId="{79660615-6518-4C3C-BB2C-332F879CF4D2}">
      <dgm:prSet/>
      <dgm:spPr/>
      <dgm:t>
        <a:bodyPr/>
        <a:lstStyle/>
        <a:p>
          <a:endParaRPr lang="pl-PL"/>
        </a:p>
      </dgm:t>
    </dgm:pt>
    <dgm:pt modelId="{3C024BDB-D1A4-4B12-9076-F227B4D61987}">
      <dgm:prSet/>
      <dgm:spPr/>
      <dgm:t>
        <a:bodyPr/>
        <a:lstStyle/>
        <a:p>
          <a:r>
            <a:rPr lang="pl-PL" dirty="0"/>
            <a:t>… Rozporządzenie </a:t>
          </a:r>
          <a:r>
            <a:rPr lang="pl-PL" dirty="0" err="1"/>
            <a:t>MSWiA</a:t>
          </a:r>
          <a:r>
            <a:rPr lang="pl-PL" dirty="0"/>
            <a:t> z 2004 r.</a:t>
          </a:r>
        </a:p>
      </dgm:t>
    </dgm:pt>
    <dgm:pt modelId="{4285FB23-B603-42B1-9E32-850FE3910089}" type="parTrans" cxnId="{4F40337D-2A11-4178-BB4B-E6E25513D998}">
      <dgm:prSet/>
      <dgm:spPr/>
      <dgm:t>
        <a:bodyPr/>
        <a:lstStyle/>
        <a:p>
          <a:endParaRPr lang="pl-PL"/>
        </a:p>
      </dgm:t>
    </dgm:pt>
    <dgm:pt modelId="{E7EF0E86-2C31-4B7F-9C88-3801826B46F6}" type="sibTrans" cxnId="{4F40337D-2A11-4178-BB4B-E6E25513D998}">
      <dgm:prSet/>
      <dgm:spPr/>
      <dgm:t>
        <a:bodyPr/>
        <a:lstStyle/>
        <a:p>
          <a:endParaRPr lang="pl-PL"/>
        </a:p>
      </dgm:t>
    </dgm:pt>
    <dgm:pt modelId="{CAE85F1A-FF14-4D50-85CC-EA59234ACE96}" type="pres">
      <dgm:prSet presAssocID="{D060DFF5-3795-4115-B026-2B0B91B18F4A}" presName="diagram" presStyleCnt="0">
        <dgm:presLayoutVars>
          <dgm:dir/>
          <dgm:resizeHandles val="exact"/>
        </dgm:presLayoutVars>
      </dgm:prSet>
      <dgm:spPr/>
      <dgm:t>
        <a:bodyPr/>
        <a:lstStyle/>
        <a:p>
          <a:endParaRPr lang="pl-PL"/>
        </a:p>
      </dgm:t>
    </dgm:pt>
    <dgm:pt modelId="{D69FB6FF-E766-4F01-BC18-2FDB12A0BD3F}" type="pres">
      <dgm:prSet presAssocID="{B0E7425C-E26E-4B4C-9FCA-E7251CA1B9C7}" presName="node" presStyleLbl="node1" presStyleIdx="0" presStyleCnt="6">
        <dgm:presLayoutVars>
          <dgm:bulletEnabled val="1"/>
        </dgm:presLayoutVars>
      </dgm:prSet>
      <dgm:spPr/>
      <dgm:t>
        <a:bodyPr/>
        <a:lstStyle/>
        <a:p>
          <a:endParaRPr lang="pl-PL"/>
        </a:p>
      </dgm:t>
    </dgm:pt>
    <dgm:pt modelId="{735EF78C-F264-4409-970C-9A91041BD9EC}" type="pres">
      <dgm:prSet presAssocID="{6C257EB8-F63F-4E1C-BB11-222A364368F7}" presName="sibTrans" presStyleCnt="0"/>
      <dgm:spPr/>
    </dgm:pt>
    <dgm:pt modelId="{A6BEF40D-A914-4AF4-B95A-ABC84002D59F}" type="pres">
      <dgm:prSet presAssocID="{AE4A002B-AC3D-4AD2-B70D-9E932F7DEAE0}" presName="node" presStyleLbl="node1" presStyleIdx="1" presStyleCnt="6">
        <dgm:presLayoutVars>
          <dgm:bulletEnabled val="1"/>
        </dgm:presLayoutVars>
      </dgm:prSet>
      <dgm:spPr/>
      <dgm:t>
        <a:bodyPr/>
        <a:lstStyle/>
        <a:p>
          <a:endParaRPr lang="pl-PL"/>
        </a:p>
      </dgm:t>
    </dgm:pt>
    <dgm:pt modelId="{DFD25B45-A04C-45C0-819D-C0E9B88C8E20}" type="pres">
      <dgm:prSet presAssocID="{A81864AE-FC14-4C08-AE2F-0098FA70351B}" presName="sibTrans" presStyleCnt="0"/>
      <dgm:spPr/>
    </dgm:pt>
    <dgm:pt modelId="{4E1DC71E-0526-4D4C-A0D8-83C6BD300735}" type="pres">
      <dgm:prSet presAssocID="{F61BA4C0-A868-4892-89D1-D6315DC5BB91}" presName="node" presStyleLbl="node1" presStyleIdx="2" presStyleCnt="6">
        <dgm:presLayoutVars>
          <dgm:bulletEnabled val="1"/>
        </dgm:presLayoutVars>
      </dgm:prSet>
      <dgm:spPr/>
      <dgm:t>
        <a:bodyPr/>
        <a:lstStyle/>
        <a:p>
          <a:endParaRPr lang="pl-PL"/>
        </a:p>
      </dgm:t>
    </dgm:pt>
    <dgm:pt modelId="{654B2884-DFEA-4803-B240-F349EF2EBC3E}" type="pres">
      <dgm:prSet presAssocID="{1BE41D11-9D5E-4BA9-83AA-45A4BD08D645}" presName="sibTrans" presStyleCnt="0"/>
      <dgm:spPr/>
    </dgm:pt>
    <dgm:pt modelId="{698EF88A-B915-4C06-9130-4C738E8A0879}" type="pres">
      <dgm:prSet presAssocID="{A8F40788-C83D-45A2-B5FC-D6DFCA497B0F}" presName="node" presStyleLbl="node1" presStyleIdx="3" presStyleCnt="6">
        <dgm:presLayoutVars>
          <dgm:bulletEnabled val="1"/>
        </dgm:presLayoutVars>
      </dgm:prSet>
      <dgm:spPr/>
      <dgm:t>
        <a:bodyPr/>
        <a:lstStyle/>
        <a:p>
          <a:endParaRPr lang="pl-PL"/>
        </a:p>
      </dgm:t>
    </dgm:pt>
    <dgm:pt modelId="{6761CC8A-2F2E-4BCE-B16C-0487AF87F571}" type="pres">
      <dgm:prSet presAssocID="{CB4F1D8F-3CF5-43E5-BB4F-C983014E5249}" presName="sibTrans" presStyleCnt="0"/>
      <dgm:spPr/>
    </dgm:pt>
    <dgm:pt modelId="{6A0A4CFF-6B70-4E06-95A3-F584E1DF1312}" type="pres">
      <dgm:prSet presAssocID="{F8797C7F-37B8-420E-B23F-9D2D1E7B9A96}" presName="node" presStyleLbl="node1" presStyleIdx="4" presStyleCnt="6">
        <dgm:presLayoutVars>
          <dgm:bulletEnabled val="1"/>
        </dgm:presLayoutVars>
      </dgm:prSet>
      <dgm:spPr/>
      <dgm:t>
        <a:bodyPr/>
        <a:lstStyle/>
        <a:p>
          <a:endParaRPr lang="pl-PL"/>
        </a:p>
      </dgm:t>
    </dgm:pt>
    <dgm:pt modelId="{DBBAC598-8FE7-4423-BE8E-752958F6470B}" type="pres">
      <dgm:prSet presAssocID="{1E0D2C11-EB5C-4FBE-85BE-54BFECA2059B}" presName="sibTrans" presStyleCnt="0"/>
      <dgm:spPr/>
    </dgm:pt>
    <dgm:pt modelId="{4C883146-3E8A-4A38-B8F0-5878D9EEDEB8}" type="pres">
      <dgm:prSet presAssocID="{3C024BDB-D1A4-4B12-9076-F227B4D61987}" presName="node" presStyleLbl="node1" presStyleIdx="5" presStyleCnt="6">
        <dgm:presLayoutVars>
          <dgm:bulletEnabled val="1"/>
        </dgm:presLayoutVars>
      </dgm:prSet>
      <dgm:spPr/>
      <dgm:t>
        <a:bodyPr/>
        <a:lstStyle/>
        <a:p>
          <a:endParaRPr lang="pl-PL"/>
        </a:p>
      </dgm:t>
    </dgm:pt>
  </dgm:ptLst>
  <dgm:cxnLst>
    <dgm:cxn modelId="{1DB937A2-ADE8-4EB8-8E5E-C79F87E3D689}" srcId="{D060DFF5-3795-4115-B026-2B0B91B18F4A}" destId="{A8F40788-C83D-45A2-B5FC-D6DFCA497B0F}" srcOrd="3" destOrd="0" parTransId="{A02D6107-372B-441A-96A1-EB41C55EB2AF}" sibTransId="{CB4F1D8F-3CF5-43E5-BB4F-C983014E5249}"/>
    <dgm:cxn modelId="{4C05FEEE-518B-4971-9E94-609D3DC4970A}" type="presOf" srcId="{D060DFF5-3795-4115-B026-2B0B91B18F4A}" destId="{CAE85F1A-FF14-4D50-85CC-EA59234ACE96}" srcOrd="0" destOrd="0" presId="urn:microsoft.com/office/officeart/2005/8/layout/default#10"/>
    <dgm:cxn modelId="{70F94122-B284-48AD-8358-94354849BD3A}" type="presOf" srcId="{F61BA4C0-A868-4892-89D1-D6315DC5BB91}" destId="{4E1DC71E-0526-4D4C-A0D8-83C6BD300735}" srcOrd="0" destOrd="0" presId="urn:microsoft.com/office/officeart/2005/8/layout/default#10"/>
    <dgm:cxn modelId="{79660615-6518-4C3C-BB2C-332F879CF4D2}" srcId="{D060DFF5-3795-4115-B026-2B0B91B18F4A}" destId="{F61BA4C0-A868-4892-89D1-D6315DC5BB91}" srcOrd="2" destOrd="0" parTransId="{26049FA5-2F64-4B5E-86F6-80DF22E9413E}" sibTransId="{1BE41D11-9D5E-4BA9-83AA-45A4BD08D645}"/>
    <dgm:cxn modelId="{2EECE76E-CDD9-42DC-9648-6E327E6493D9}" type="presOf" srcId="{B0E7425C-E26E-4B4C-9FCA-E7251CA1B9C7}" destId="{D69FB6FF-E766-4F01-BC18-2FDB12A0BD3F}" srcOrd="0" destOrd="0" presId="urn:microsoft.com/office/officeart/2005/8/layout/default#10"/>
    <dgm:cxn modelId="{540DED77-F466-4843-961A-8C73A3A296EB}" srcId="{D060DFF5-3795-4115-B026-2B0B91B18F4A}" destId="{AE4A002B-AC3D-4AD2-B70D-9E932F7DEAE0}" srcOrd="1" destOrd="0" parTransId="{D2373760-026C-4DEC-8669-8FF6E9B2FF3C}" sibTransId="{A81864AE-FC14-4C08-AE2F-0098FA70351B}"/>
    <dgm:cxn modelId="{6C363800-7AD8-47F1-B010-7D30157FF145}" srcId="{D060DFF5-3795-4115-B026-2B0B91B18F4A}" destId="{B0E7425C-E26E-4B4C-9FCA-E7251CA1B9C7}" srcOrd="0" destOrd="0" parTransId="{93373B22-9C63-4D6B-A8FB-B37EB0ADEE0E}" sibTransId="{6C257EB8-F63F-4E1C-BB11-222A364368F7}"/>
    <dgm:cxn modelId="{D0D2146C-9E1F-4C85-99F0-3126CEF6D24A}" type="presOf" srcId="{AE4A002B-AC3D-4AD2-B70D-9E932F7DEAE0}" destId="{A6BEF40D-A914-4AF4-B95A-ABC84002D59F}" srcOrd="0" destOrd="0" presId="urn:microsoft.com/office/officeart/2005/8/layout/default#10"/>
    <dgm:cxn modelId="{C9460E2A-EAF0-48F4-8DF3-B31A46100C50}" type="presOf" srcId="{F8797C7F-37B8-420E-B23F-9D2D1E7B9A96}" destId="{6A0A4CFF-6B70-4E06-95A3-F584E1DF1312}" srcOrd="0" destOrd="0" presId="urn:microsoft.com/office/officeart/2005/8/layout/default#10"/>
    <dgm:cxn modelId="{C7413482-9F4A-44B8-A8F2-C4022716E5BB}" type="presOf" srcId="{A8F40788-C83D-45A2-B5FC-D6DFCA497B0F}" destId="{698EF88A-B915-4C06-9130-4C738E8A0879}" srcOrd="0" destOrd="0" presId="urn:microsoft.com/office/officeart/2005/8/layout/default#10"/>
    <dgm:cxn modelId="{4F40337D-2A11-4178-BB4B-E6E25513D998}" srcId="{D060DFF5-3795-4115-B026-2B0B91B18F4A}" destId="{3C024BDB-D1A4-4B12-9076-F227B4D61987}" srcOrd="5" destOrd="0" parTransId="{4285FB23-B603-42B1-9E32-850FE3910089}" sibTransId="{E7EF0E86-2C31-4B7F-9C88-3801826B46F6}"/>
    <dgm:cxn modelId="{7FD6A8BC-A716-4F94-B23A-F0E2689652B3}" srcId="{D060DFF5-3795-4115-B026-2B0B91B18F4A}" destId="{F8797C7F-37B8-420E-B23F-9D2D1E7B9A96}" srcOrd="4" destOrd="0" parTransId="{145DF607-A938-4598-82BD-3B0BC6365109}" sibTransId="{1E0D2C11-EB5C-4FBE-85BE-54BFECA2059B}"/>
    <dgm:cxn modelId="{163DCF7F-B1EA-4572-B0EE-1D9F022F163F}" type="presOf" srcId="{3C024BDB-D1A4-4B12-9076-F227B4D61987}" destId="{4C883146-3E8A-4A38-B8F0-5878D9EEDEB8}" srcOrd="0" destOrd="0" presId="urn:microsoft.com/office/officeart/2005/8/layout/default#10"/>
    <dgm:cxn modelId="{18D54452-A6D5-455A-8A2B-DC70B3FB6438}" type="presParOf" srcId="{CAE85F1A-FF14-4D50-85CC-EA59234ACE96}" destId="{D69FB6FF-E766-4F01-BC18-2FDB12A0BD3F}" srcOrd="0" destOrd="0" presId="urn:microsoft.com/office/officeart/2005/8/layout/default#10"/>
    <dgm:cxn modelId="{E2019E66-ADE1-4BB2-8C35-D67730DD46E1}" type="presParOf" srcId="{CAE85F1A-FF14-4D50-85CC-EA59234ACE96}" destId="{735EF78C-F264-4409-970C-9A91041BD9EC}" srcOrd="1" destOrd="0" presId="urn:microsoft.com/office/officeart/2005/8/layout/default#10"/>
    <dgm:cxn modelId="{ADA37B12-CF77-4B77-83DC-04DC17F04D64}" type="presParOf" srcId="{CAE85F1A-FF14-4D50-85CC-EA59234ACE96}" destId="{A6BEF40D-A914-4AF4-B95A-ABC84002D59F}" srcOrd="2" destOrd="0" presId="urn:microsoft.com/office/officeart/2005/8/layout/default#10"/>
    <dgm:cxn modelId="{5AAB24AE-CBDE-4771-B55D-24B12948C51A}" type="presParOf" srcId="{CAE85F1A-FF14-4D50-85CC-EA59234ACE96}" destId="{DFD25B45-A04C-45C0-819D-C0E9B88C8E20}" srcOrd="3" destOrd="0" presId="urn:microsoft.com/office/officeart/2005/8/layout/default#10"/>
    <dgm:cxn modelId="{D58732D1-D54A-469E-B0D2-750B6910E618}" type="presParOf" srcId="{CAE85F1A-FF14-4D50-85CC-EA59234ACE96}" destId="{4E1DC71E-0526-4D4C-A0D8-83C6BD300735}" srcOrd="4" destOrd="0" presId="urn:microsoft.com/office/officeart/2005/8/layout/default#10"/>
    <dgm:cxn modelId="{A78A168B-FB20-4C9A-9B12-C34F646FACF1}" type="presParOf" srcId="{CAE85F1A-FF14-4D50-85CC-EA59234ACE96}" destId="{654B2884-DFEA-4803-B240-F349EF2EBC3E}" srcOrd="5" destOrd="0" presId="urn:microsoft.com/office/officeart/2005/8/layout/default#10"/>
    <dgm:cxn modelId="{EE121F13-8D7A-4957-AEEF-3DDA5FD99D4F}" type="presParOf" srcId="{CAE85F1A-FF14-4D50-85CC-EA59234ACE96}" destId="{698EF88A-B915-4C06-9130-4C738E8A0879}" srcOrd="6" destOrd="0" presId="urn:microsoft.com/office/officeart/2005/8/layout/default#10"/>
    <dgm:cxn modelId="{931CEFAB-3597-4710-96C3-D2CB397E9110}" type="presParOf" srcId="{CAE85F1A-FF14-4D50-85CC-EA59234ACE96}" destId="{6761CC8A-2F2E-4BCE-B16C-0487AF87F571}" srcOrd="7" destOrd="0" presId="urn:microsoft.com/office/officeart/2005/8/layout/default#10"/>
    <dgm:cxn modelId="{4864AD21-1D77-4F0C-9449-4E5F7ABBEB40}" type="presParOf" srcId="{CAE85F1A-FF14-4D50-85CC-EA59234ACE96}" destId="{6A0A4CFF-6B70-4E06-95A3-F584E1DF1312}" srcOrd="8" destOrd="0" presId="urn:microsoft.com/office/officeart/2005/8/layout/default#10"/>
    <dgm:cxn modelId="{32BB9891-476E-4E99-BC74-B11038C1BEFE}" type="presParOf" srcId="{CAE85F1A-FF14-4D50-85CC-EA59234ACE96}" destId="{DBBAC598-8FE7-4423-BE8E-752958F6470B}" srcOrd="9" destOrd="0" presId="urn:microsoft.com/office/officeart/2005/8/layout/default#10"/>
    <dgm:cxn modelId="{926B8648-0446-4968-964C-03D370ED420F}" type="presParOf" srcId="{CAE85F1A-FF14-4D50-85CC-EA59234ACE96}" destId="{4C883146-3E8A-4A38-B8F0-5878D9EEDEB8}" srcOrd="10" destOrd="0" presId="urn:microsoft.com/office/officeart/2005/8/layout/default#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060DFF5-3795-4115-B026-2B0B91B18F4A}" type="doc">
      <dgm:prSet loTypeId="urn:microsoft.com/office/officeart/2005/8/layout/default#11" loCatId="list" qsTypeId="urn:microsoft.com/office/officeart/2005/8/quickstyle/simple1" qsCatId="simple" csTypeId="urn:microsoft.com/office/officeart/2005/8/colors/accent0_3" csCatId="mainScheme" phldr="1"/>
      <dgm:spPr/>
      <dgm:t>
        <a:bodyPr/>
        <a:lstStyle/>
        <a:p>
          <a:endParaRPr lang="pl-PL"/>
        </a:p>
      </dgm:t>
    </dgm:pt>
    <dgm:pt modelId="{B0E7425C-E26E-4B4C-9FCA-E7251CA1B9C7}">
      <dgm:prSet phldrT="[Tekst]"/>
      <dgm:spPr>
        <a:solidFill>
          <a:schemeClr val="accent6">
            <a:lumMod val="50000"/>
          </a:schemeClr>
        </a:solidFill>
      </dgm:spPr>
      <dgm:t>
        <a:bodyPr/>
        <a:lstStyle/>
        <a:p>
          <a:r>
            <a:rPr lang="pl-PL" dirty="0"/>
            <a:t>Powołanie ABI / wyznaczenie ASI</a:t>
          </a:r>
        </a:p>
      </dgm:t>
    </dgm:pt>
    <dgm:pt modelId="{93373B22-9C63-4D6B-A8FB-B37EB0ADEE0E}" type="parTrans" cxnId="{6C363800-7AD8-47F1-B010-7D30157FF145}">
      <dgm:prSet/>
      <dgm:spPr/>
      <dgm:t>
        <a:bodyPr/>
        <a:lstStyle/>
        <a:p>
          <a:endParaRPr lang="pl-PL"/>
        </a:p>
      </dgm:t>
    </dgm:pt>
    <dgm:pt modelId="{6C257EB8-F63F-4E1C-BB11-222A364368F7}" type="sibTrans" cxnId="{6C363800-7AD8-47F1-B010-7D30157FF145}">
      <dgm:prSet/>
      <dgm:spPr/>
      <dgm:t>
        <a:bodyPr/>
        <a:lstStyle/>
        <a:p>
          <a:endParaRPr lang="pl-PL"/>
        </a:p>
      </dgm:t>
    </dgm:pt>
    <dgm:pt modelId="{AE4A002B-AC3D-4AD2-B70D-9E932F7DEAE0}">
      <dgm:prSet/>
      <dgm:spPr/>
      <dgm:t>
        <a:bodyPr/>
        <a:lstStyle/>
        <a:p>
          <a:r>
            <a:rPr lang="pl-PL" dirty="0"/>
            <a:t>Wdrożenie Polityki Bezpieczeństwa</a:t>
          </a:r>
        </a:p>
      </dgm:t>
    </dgm:pt>
    <dgm:pt modelId="{D2373760-026C-4DEC-8669-8FF6E9B2FF3C}" type="parTrans" cxnId="{540DED77-F466-4843-961A-8C73A3A296EB}">
      <dgm:prSet/>
      <dgm:spPr/>
      <dgm:t>
        <a:bodyPr/>
        <a:lstStyle/>
        <a:p>
          <a:endParaRPr lang="pl-PL"/>
        </a:p>
      </dgm:t>
    </dgm:pt>
    <dgm:pt modelId="{A81864AE-FC14-4C08-AE2F-0098FA70351B}" type="sibTrans" cxnId="{540DED77-F466-4843-961A-8C73A3A296EB}">
      <dgm:prSet/>
      <dgm:spPr/>
      <dgm:t>
        <a:bodyPr/>
        <a:lstStyle/>
        <a:p>
          <a:endParaRPr lang="pl-PL"/>
        </a:p>
      </dgm:t>
    </dgm:pt>
    <dgm:pt modelId="{A8F40788-C83D-45A2-B5FC-D6DFCA497B0F}">
      <dgm:prSet/>
      <dgm:spPr/>
      <dgm:t>
        <a:bodyPr/>
        <a:lstStyle/>
        <a:p>
          <a:r>
            <a:rPr lang="pl-PL" dirty="0"/>
            <a:t>Wdrożenie Instrukcji Zarządzania Systemami Informatycznymi</a:t>
          </a:r>
        </a:p>
      </dgm:t>
    </dgm:pt>
    <dgm:pt modelId="{A02D6107-372B-441A-96A1-EB41C55EB2AF}" type="parTrans" cxnId="{1DB937A2-ADE8-4EB8-8E5E-C79F87E3D689}">
      <dgm:prSet/>
      <dgm:spPr/>
      <dgm:t>
        <a:bodyPr/>
        <a:lstStyle/>
        <a:p>
          <a:endParaRPr lang="pl-PL"/>
        </a:p>
      </dgm:t>
    </dgm:pt>
    <dgm:pt modelId="{CB4F1D8F-3CF5-43E5-BB4F-C983014E5249}" type="sibTrans" cxnId="{1DB937A2-ADE8-4EB8-8E5E-C79F87E3D689}">
      <dgm:prSet/>
      <dgm:spPr/>
      <dgm:t>
        <a:bodyPr/>
        <a:lstStyle/>
        <a:p>
          <a:endParaRPr lang="pl-PL"/>
        </a:p>
      </dgm:t>
    </dgm:pt>
    <dgm:pt modelId="{46FB2D9B-2CB6-47BE-A045-0F5C0AB5E5C1}">
      <dgm:prSet/>
      <dgm:spPr/>
      <dgm:t>
        <a:bodyPr/>
        <a:lstStyle/>
        <a:p>
          <a:r>
            <a:rPr lang="pl-PL" dirty="0"/>
            <a:t>Nadawanie i ewidencjonowanie upoważnień</a:t>
          </a:r>
        </a:p>
      </dgm:t>
    </dgm:pt>
    <dgm:pt modelId="{4033AF74-3AEE-436E-BCE1-57A4919BA817}" type="parTrans" cxnId="{ECCE97D9-FC58-42B1-9039-EE34411C8D40}">
      <dgm:prSet/>
      <dgm:spPr/>
      <dgm:t>
        <a:bodyPr/>
        <a:lstStyle/>
        <a:p>
          <a:endParaRPr lang="pl-PL"/>
        </a:p>
      </dgm:t>
    </dgm:pt>
    <dgm:pt modelId="{A26A0DE3-C993-4EA3-8692-192646BC6F66}" type="sibTrans" cxnId="{ECCE97D9-FC58-42B1-9039-EE34411C8D40}">
      <dgm:prSet/>
      <dgm:spPr/>
      <dgm:t>
        <a:bodyPr/>
        <a:lstStyle/>
        <a:p>
          <a:endParaRPr lang="pl-PL"/>
        </a:p>
      </dgm:t>
    </dgm:pt>
    <dgm:pt modelId="{04BAE6B7-1075-406B-9834-22EE0FCB522F}">
      <dgm:prSet/>
      <dgm:spPr/>
      <dgm:t>
        <a:bodyPr/>
        <a:lstStyle/>
        <a:p>
          <a:r>
            <a:rPr lang="pl-PL" dirty="0"/>
            <a:t>Stworzenie struktury SODO</a:t>
          </a:r>
        </a:p>
      </dgm:t>
    </dgm:pt>
    <dgm:pt modelId="{2B1D2413-AD3A-489E-87A6-EDAFABB0F82D}" type="parTrans" cxnId="{DD25A5A8-0351-40F0-96A4-8D3393D48F40}">
      <dgm:prSet/>
      <dgm:spPr/>
      <dgm:t>
        <a:bodyPr/>
        <a:lstStyle/>
        <a:p>
          <a:endParaRPr lang="pl-PL"/>
        </a:p>
      </dgm:t>
    </dgm:pt>
    <dgm:pt modelId="{38956DB6-5A29-4E4A-8FDD-9E5DA5A05AAD}" type="sibTrans" cxnId="{DD25A5A8-0351-40F0-96A4-8D3393D48F40}">
      <dgm:prSet/>
      <dgm:spPr/>
      <dgm:t>
        <a:bodyPr/>
        <a:lstStyle/>
        <a:p>
          <a:endParaRPr lang="pl-PL"/>
        </a:p>
      </dgm:t>
    </dgm:pt>
    <dgm:pt modelId="{147F16A3-7A20-4003-8231-3EC5E7F92272}">
      <dgm:prSet/>
      <dgm:spPr/>
      <dgm:t>
        <a:bodyPr/>
        <a:lstStyle/>
        <a:p>
          <a:r>
            <a:rPr lang="pl-PL" dirty="0"/>
            <a:t>… Rozporządzenie </a:t>
          </a:r>
          <a:r>
            <a:rPr lang="pl-PL" dirty="0" err="1"/>
            <a:t>MSWiA</a:t>
          </a:r>
          <a:r>
            <a:rPr lang="pl-PL" dirty="0"/>
            <a:t> z 2004 r.</a:t>
          </a:r>
        </a:p>
      </dgm:t>
    </dgm:pt>
    <dgm:pt modelId="{4BA01567-B11D-4036-8DD1-ECFC8DDC3422}" type="parTrans" cxnId="{8DDE8611-334F-40F8-A5E5-DD377DE80B89}">
      <dgm:prSet/>
      <dgm:spPr/>
      <dgm:t>
        <a:bodyPr/>
        <a:lstStyle/>
        <a:p>
          <a:endParaRPr lang="pl-PL"/>
        </a:p>
      </dgm:t>
    </dgm:pt>
    <dgm:pt modelId="{1F28CDB4-8ACE-4693-AF63-98F8DCA5E032}" type="sibTrans" cxnId="{8DDE8611-334F-40F8-A5E5-DD377DE80B89}">
      <dgm:prSet/>
      <dgm:spPr/>
      <dgm:t>
        <a:bodyPr/>
        <a:lstStyle/>
        <a:p>
          <a:endParaRPr lang="pl-PL"/>
        </a:p>
      </dgm:t>
    </dgm:pt>
    <dgm:pt modelId="{CAE85F1A-FF14-4D50-85CC-EA59234ACE96}" type="pres">
      <dgm:prSet presAssocID="{D060DFF5-3795-4115-B026-2B0B91B18F4A}" presName="diagram" presStyleCnt="0">
        <dgm:presLayoutVars>
          <dgm:dir/>
          <dgm:resizeHandles val="exact"/>
        </dgm:presLayoutVars>
      </dgm:prSet>
      <dgm:spPr/>
      <dgm:t>
        <a:bodyPr/>
        <a:lstStyle/>
        <a:p>
          <a:endParaRPr lang="pl-PL"/>
        </a:p>
      </dgm:t>
    </dgm:pt>
    <dgm:pt modelId="{D69FB6FF-E766-4F01-BC18-2FDB12A0BD3F}" type="pres">
      <dgm:prSet presAssocID="{B0E7425C-E26E-4B4C-9FCA-E7251CA1B9C7}" presName="node" presStyleLbl="node1" presStyleIdx="0" presStyleCnt="6">
        <dgm:presLayoutVars>
          <dgm:bulletEnabled val="1"/>
        </dgm:presLayoutVars>
      </dgm:prSet>
      <dgm:spPr/>
      <dgm:t>
        <a:bodyPr/>
        <a:lstStyle/>
        <a:p>
          <a:endParaRPr lang="pl-PL"/>
        </a:p>
      </dgm:t>
    </dgm:pt>
    <dgm:pt modelId="{735EF78C-F264-4409-970C-9A91041BD9EC}" type="pres">
      <dgm:prSet presAssocID="{6C257EB8-F63F-4E1C-BB11-222A364368F7}" presName="sibTrans" presStyleCnt="0"/>
      <dgm:spPr/>
    </dgm:pt>
    <dgm:pt modelId="{A6BEF40D-A914-4AF4-B95A-ABC84002D59F}" type="pres">
      <dgm:prSet presAssocID="{AE4A002B-AC3D-4AD2-B70D-9E932F7DEAE0}" presName="node" presStyleLbl="node1" presStyleIdx="1" presStyleCnt="6">
        <dgm:presLayoutVars>
          <dgm:bulletEnabled val="1"/>
        </dgm:presLayoutVars>
      </dgm:prSet>
      <dgm:spPr/>
      <dgm:t>
        <a:bodyPr/>
        <a:lstStyle/>
        <a:p>
          <a:endParaRPr lang="pl-PL"/>
        </a:p>
      </dgm:t>
    </dgm:pt>
    <dgm:pt modelId="{DFD25B45-A04C-45C0-819D-C0E9B88C8E20}" type="pres">
      <dgm:prSet presAssocID="{A81864AE-FC14-4C08-AE2F-0098FA70351B}" presName="sibTrans" presStyleCnt="0"/>
      <dgm:spPr/>
    </dgm:pt>
    <dgm:pt modelId="{698EF88A-B915-4C06-9130-4C738E8A0879}" type="pres">
      <dgm:prSet presAssocID="{A8F40788-C83D-45A2-B5FC-D6DFCA497B0F}" presName="node" presStyleLbl="node1" presStyleIdx="2" presStyleCnt="6">
        <dgm:presLayoutVars>
          <dgm:bulletEnabled val="1"/>
        </dgm:presLayoutVars>
      </dgm:prSet>
      <dgm:spPr/>
      <dgm:t>
        <a:bodyPr/>
        <a:lstStyle/>
        <a:p>
          <a:endParaRPr lang="pl-PL"/>
        </a:p>
      </dgm:t>
    </dgm:pt>
    <dgm:pt modelId="{6761CC8A-2F2E-4BCE-B16C-0487AF87F571}" type="pres">
      <dgm:prSet presAssocID="{CB4F1D8F-3CF5-43E5-BB4F-C983014E5249}" presName="sibTrans" presStyleCnt="0"/>
      <dgm:spPr/>
    </dgm:pt>
    <dgm:pt modelId="{0D1352D4-D115-4761-9942-9EDFDD839F5D}" type="pres">
      <dgm:prSet presAssocID="{46FB2D9B-2CB6-47BE-A045-0F5C0AB5E5C1}" presName="node" presStyleLbl="node1" presStyleIdx="3" presStyleCnt="6">
        <dgm:presLayoutVars>
          <dgm:bulletEnabled val="1"/>
        </dgm:presLayoutVars>
      </dgm:prSet>
      <dgm:spPr/>
      <dgm:t>
        <a:bodyPr/>
        <a:lstStyle/>
        <a:p>
          <a:endParaRPr lang="pl-PL"/>
        </a:p>
      </dgm:t>
    </dgm:pt>
    <dgm:pt modelId="{48F0DA32-EF33-4FFE-8C2D-4686605DF080}" type="pres">
      <dgm:prSet presAssocID="{A26A0DE3-C993-4EA3-8692-192646BC6F66}" presName="sibTrans" presStyleCnt="0"/>
      <dgm:spPr/>
    </dgm:pt>
    <dgm:pt modelId="{B3F4595F-4553-4F6C-B15A-DE84E3D96B92}" type="pres">
      <dgm:prSet presAssocID="{04BAE6B7-1075-406B-9834-22EE0FCB522F}" presName="node" presStyleLbl="node1" presStyleIdx="4" presStyleCnt="6">
        <dgm:presLayoutVars>
          <dgm:bulletEnabled val="1"/>
        </dgm:presLayoutVars>
      </dgm:prSet>
      <dgm:spPr/>
      <dgm:t>
        <a:bodyPr/>
        <a:lstStyle/>
        <a:p>
          <a:endParaRPr lang="pl-PL"/>
        </a:p>
      </dgm:t>
    </dgm:pt>
    <dgm:pt modelId="{E90A9A28-6959-4131-8DEE-B15094DBE116}" type="pres">
      <dgm:prSet presAssocID="{38956DB6-5A29-4E4A-8FDD-9E5DA5A05AAD}" presName="sibTrans" presStyleCnt="0"/>
      <dgm:spPr/>
    </dgm:pt>
    <dgm:pt modelId="{4B6A203B-FDD1-4840-A79F-AB79C40F8D97}" type="pres">
      <dgm:prSet presAssocID="{147F16A3-7A20-4003-8231-3EC5E7F92272}" presName="node" presStyleLbl="node1" presStyleIdx="5" presStyleCnt="6">
        <dgm:presLayoutVars>
          <dgm:bulletEnabled val="1"/>
        </dgm:presLayoutVars>
      </dgm:prSet>
      <dgm:spPr/>
      <dgm:t>
        <a:bodyPr/>
        <a:lstStyle/>
        <a:p>
          <a:endParaRPr lang="pl-PL"/>
        </a:p>
      </dgm:t>
    </dgm:pt>
  </dgm:ptLst>
  <dgm:cxnLst>
    <dgm:cxn modelId="{1DB937A2-ADE8-4EB8-8E5E-C79F87E3D689}" srcId="{D060DFF5-3795-4115-B026-2B0B91B18F4A}" destId="{A8F40788-C83D-45A2-B5FC-D6DFCA497B0F}" srcOrd="2" destOrd="0" parTransId="{A02D6107-372B-441A-96A1-EB41C55EB2AF}" sibTransId="{CB4F1D8F-3CF5-43E5-BB4F-C983014E5249}"/>
    <dgm:cxn modelId="{DE38BBD3-7E57-47F0-931E-7D4772B89579}" type="presOf" srcId="{D060DFF5-3795-4115-B026-2B0B91B18F4A}" destId="{CAE85F1A-FF14-4D50-85CC-EA59234ACE96}" srcOrd="0" destOrd="0" presId="urn:microsoft.com/office/officeart/2005/8/layout/default#11"/>
    <dgm:cxn modelId="{EEF80F82-509B-407C-B4AD-C6BF9F8AB5B3}" type="presOf" srcId="{A8F40788-C83D-45A2-B5FC-D6DFCA497B0F}" destId="{698EF88A-B915-4C06-9130-4C738E8A0879}" srcOrd="0" destOrd="0" presId="urn:microsoft.com/office/officeart/2005/8/layout/default#11"/>
    <dgm:cxn modelId="{E185E0DE-8232-4AC8-9994-A34F595CB379}" type="presOf" srcId="{B0E7425C-E26E-4B4C-9FCA-E7251CA1B9C7}" destId="{D69FB6FF-E766-4F01-BC18-2FDB12A0BD3F}" srcOrd="0" destOrd="0" presId="urn:microsoft.com/office/officeart/2005/8/layout/default#11"/>
    <dgm:cxn modelId="{ECCE97D9-FC58-42B1-9039-EE34411C8D40}" srcId="{D060DFF5-3795-4115-B026-2B0B91B18F4A}" destId="{46FB2D9B-2CB6-47BE-A045-0F5C0AB5E5C1}" srcOrd="3" destOrd="0" parTransId="{4033AF74-3AEE-436E-BCE1-57A4919BA817}" sibTransId="{A26A0DE3-C993-4EA3-8692-192646BC6F66}"/>
    <dgm:cxn modelId="{540DED77-F466-4843-961A-8C73A3A296EB}" srcId="{D060DFF5-3795-4115-B026-2B0B91B18F4A}" destId="{AE4A002B-AC3D-4AD2-B70D-9E932F7DEAE0}" srcOrd="1" destOrd="0" parTransId="{D2373760-026C-4DEC-8669-8FF6E9B2FF3C}" sibTransId="{A81864AE-FC14-4C08-AE2F-0098FA70351B}"/>
    <dgm:cxn modelId="{6C363800-7AD8-47F1-B010-7D30157FF145}" srcId="{D060DFF5-3795-4115-B026-2B0B91B18F4A}" destId="{B0E7425C-E26E-4B4C-9FCA-E7251CA1B9C7}" srcOrd="0" destOrd="0" parTransId="{93373B22-9C63-4D6B-A8FB-B37EB0ADEE0E}" sibTransId="{6C257EB8-F63F-4E1C-BB11-222A364368F7}"/>
    <dgm:cxn modelId="{33A403A0-A93E-4FFE-9274-FD03DDF3DB4F}" type="presOf" srcId="{AE4A002B-AC3D-4AD2-B70D-9E932F7DEAE0}" destId="{A6BEF40D-A914-4AF4-B95A-ABC84002D59F}" srcOrd="0" destOrd="0" presId="urn:microsoft.com/office/officeart/2005/8/layout/default#11"/>
    <dgm:cxn modelId="{C95BA933-CC1E-47AA-8192-F18CC5AB5D87}" type="presOf" srcId="{147F16A3-7A20-4003-8231-3EC5E7F92272}" destId="{4B6A203B-FDD1-4840-A79F-AB79C40F8D97}" srcOrd="0" destOrd="0" presId="urn:microsoft.com/office/officeart/2005/8/layout/default#11"/>
    <dgm:cxn modelId="{DD25A5A8-0351-40F0-96A4-8D3393D48F40}" srcId="{D060DFF5-3795-4115-B026-2B0B91B18F4A}" destId="{04BAE6B7-1075-406B-9834-22EE0FCB522F}" srcOrd="4" destOrd="0" parTransId="{2B1D2413-AD3A-489E-87A6-EDAFABB0F82D}" sibTransId="{38956DB6-5A29-4E4A-8FDD-9E5DA5A05AAD}"/>
    <dgm:cxn modelId="{8DDE8611-334F-40F8-A5E5-DD377DE80B89}" srcId="{D060DFF5-3795-4115-B026-2B0B91B18F4A}" destId="{147F16A3-7A20-4003-8231-3EC5E7F92272}" srcOrd="5" destOrd="0" parTransId="{4BA01567-B11D-4036-8DD1-ECFC8DDC3422}" sibTransId="{1F28CDB4-8ACE-4693-AF63-98F8DCA5E032}"/>
    <dgm:cxn modelId="{00C42B69-1616-40CB-A1C0-F6CE23DA6396}" type="presOf" srcId="{04BAE6B7-1075-406B-9834-22EE0FCB522F}" destId="{B3F4595F-4553-4F6C-B15A-DE84E3D96B92}" srcOrd="0" destOrd="0" presId="urn:microsoft.com/office/officeart/2005/8/layout/default#11"/>
    <dgm:cxn modelId="{F20519C8-5CF1-4154-8E37-92E46DFE0B58}" type="presOf" srcId="{46FB2D9B-2CB6-47BE-A045-0F5C0AB5E5C1}" destId="{0D1352D4-D115-4761-9942-9EDFDD839F5D}" srcOrd="0" destOrd="0" presId="urn:microsoft.com/office/officeart/2005/8/layout/default#11"/>
    <dgm:cxn modelId="{2E0AB55E-A1FA-497E-BB3B-4FBEB21EB115}" type="presParOf" srcId="{CAE85F1A-FF14-4D50-85CC-EA59234ACE96}" destId="{D69FB6FF-E766-4F01-BC18-2FDB12A0BD3F}" srcOrd="0" destOrd="0" presId="urn:microsoft.com/office/officeart/2005/8/layout/default#11"/>
    <dgm:cxn modelId="{00C2A6AF-F0EF-4895-BF75-7852EB534EBA}" type="presParOf" srcId="{CAE85F1A-FF14-4D50-85CC-EA59234ACE96}" destId="{735EF78C-F264-4409-970C-9A91041BD9EC}" srcOrd="1" destOrd="0" presId="urn:microsoft.com/office/officeart/2005/8/layout/default#11"/>
    <dgm:cxn modelId="{EC00D977-E2AB-47F6-ABB3-077B3DD0BF2B}" type="presParOf" srcId="{CAE85F1A-FF14-4D50-85CC-EA59234ACE96}" destId="{A6BEF40D-A914-4AF4-B95A-ABC84002D59F}" srcOrd="2" destOrd="0" presId="urn:microsoft.com/office/officeart/2005/8/layout/default#11"/>
    <dgm:cxn modelId="{F65C4C45-AA81-4A59-833F-218565163DB3}" type="presParOf" srcId="{CAE85F1A-FF14-4D50-85CC-EA59234ACE96}" destId="{DFD25B45-A04C-45C0-819D-C0E9B88C8E20}" srcOrd="3" destOrd="0" presId="urn:microsoft.com/office/officeart/2005/8/layout/default#11"/>
    <dgm:cxn modelId="{A90D5B4F-5A50-44F6-8138-FE1822413325}" type="presParOf" srcId="{CAE85F1A-FF14-4D50-85CC-EA59234ACE96}" destId="{698EF88A-B915-4C06-9130-4C738E8A0879}" srcOrd="4" destOrd="0" presId="urn:microsoft.com/office/officeart/2005/8/layout/default#11"/>
    <dgm:cxn modelId="{F5FB09DA-37A0-4C98-A824-F64349923423}" type="presParOf" srcId="{CAE85F1A-FF14-4D50-85CC-EA59234ACE96}" destId="{6761CC8A-2F2E-4BCE-B16C-0487AF87F571}" srcOrd="5" destOrd="0" presId="urn:microsoft.com/office/officeart/2005/8/layout/default#11"/>
    <dgm:cxn modelId="{D2956D71-5813-4D6F-9116-B11BD2C021B2}" type="presParOf" srcId="{CAE85F1A-FF14-4D50-85CC-EA59234ACE96}" destId="{0D1352D4-D115-4761-9942-9EDFDD839F5D}" srcOrd="6" destOrd="0" presId="urn:microsoft.com/office/officeart/2005/8/layout/default#11"/>
    <dgm:cxn modelId="{3A8150C1-FD80-47E2-9E86-0111C19AF31F}" type="presParOf" srcId="{CAE85F1A-FF14-4D50-85CC-EA59234ACE96}" destId="{48F0DA32-EF33-4FFE-8C2D-4686605DF080}" srcOrd="7" destOrd="0" presId="urn:microsoft.com/office/officeart/2005/8/layout/default#11"/>
    <dgm:cxn modelId="{D4D3245F-1D8C-498A-A388-238536CCDD90}" type="presParOf" srcId="{CAE85F1A-FF14-4D50-85CC-EA59234ACE96}" destId="{B3F4595F-4553-4F6C-B15A-DE84E3D96B92}" srcOrd="8" destOrd="0" presId="urn:microsoft.com/office/officeart/2005/8/layout/default#11"/>
    <dgm:cxn modelId="{59B38E3B-2B14-4295-AB09-04E4B6B4CCBC}" type="presParOf" srcId="{CAE85F1A-FF14-4D50-85CC-EA59234ACE96}" destId="{E90A9A28-6959-4131-8DEE-B15094DBE116}" srcOrd="9" destOrd="0" presId="urn:microsoft.com/office/officeart/2005/8/layout/default#11"/>
    <dgm:cxn modelId="{7FEA5046-CF79-4FAD-B0B8-E4FA72F26A43}" type="presParOf" srcId="{CAE85F1A-FF14-4D50-85CC-EA59234ACE96}" destId="{4B6A203B-FDD1-4840-A79F-AB79C40F8D97}" srcOrd="10" destOrd="0" presId="urn:microsoft.com/office/officeart/2005/8/layout/defaul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EAFE9E-6BD2-4480-974F-933CC1C14C70}" type="doc">
      <dgm:prSet loTypeId="urn:microsoft.com/office/officeart/2005/8/layout/venn2" loCatId="relationship" qsTypeId="urn:microsoft.com/office/officeart/2005/8/quickstyle/simple1" qsCatId="simple" csTypeId="urn:microsoft.com/office/officeart/2005/8/colors/accent1_2" csCatId="accent1" phldr="1"/>
      <dgm:spPr/>
    </dgm:pt>
    <dgm:pt modelId="{48B94A6F-FB78-4D3E-86F2-6C0C9D8FF7CC}">
      <dgm:prSet phldrT="[Tekst]" custT="1"/>
      <dgm:spPr>
        <a:solidFill>
          <a:schemeClr val="accent6">
            <a:lumMod val="50000"/>
          </a:schemeClr>
        </a:solidFill>
        <a:ln>
          <a:solidFill>
            <a:schemeClr val="tx2"/>
          </a:solidFill>
        </a:ln>
      </dgm:spPr>
      <dgm:t>
        <a:bodyPr/>
        <a:lstStyle/>
        <a:p>
          <a:endParaRPr lang="pl-PL" sz="1200" b="1" dirty="0">
            <a:latin typeface="Segoe UI Light" pitchFamily="34" charset="0"/>
          </a:endParaRPr>
        </a:p>
        <a:p>
          <a:r>
            <a:rPr lang="pl-PL" sz="2000" b="1" dirty="0">
              <a:latin typeface="Segoe UI Light" pitchFamily="34" charset="0"/>
            </a:rPr>
            <a:t>Dane osobowe</a:t>
          </a:r>
        </a:p>
      </dgm:t>
    </dgm:pt>
    <dgm:pt modelId="{CB866C31-9405-46E3-BE27-C6220B178F32}" type="parTrans" cxnId="{5BE50E7A-14F1-4B0A-B5DB-1F5FBAAC9EF5}">
      <dgm:prSet/>
      <dgm:spPr/>
      <dgm:t>
        <a:bodyPr/>
        <a:lstStyle/>
        <a:p>
          <a:endParaRPr lang="pl-PL"/>
        </a:p>
      </dgm:t>
    </dgm:pt>
    <dgm:pt modelId="{1941B965-7337-4F60-AA14-CDFE2A0B045E}" type="sibTrans" cxnId="{5BE50E7A-14F1-4B0A-B5DB-1F5FBAAC9EF5}">
      <dgm:prSet/>
      <dgm:spPr/>
      <dgm:t>
        <a:bodyPr/>
        <a:lstStyle/>
        <a:p>
          <a:endParaRPr lang="pl-PL"/>
        </a:p>
      </dgm:t>
    </dgm:pt>
    <dgm:pt modelId="{6F4F9203-101B-4DD7-9F69-CA07D11B6DED}">
      <dgm:prSet phldrT="[Tekst]" custT="1"/>
      <dgm:spPr>
        <a:solidFill>
          <a:schemeClr val="accent6"/>
        </a:solidFill>
        <a:ln>
          <a:solidFill>
            <a:schemeClr val="tx2"/>
          </a:solidFill>
        </a:ln>
      </dgm:spPr>
      <dgm:t>
        <a:bodyPr/>
        <a:lstStyle/>
        <a:p>
          <a:r>
            <a:rPr lang="pl-PL" sz="1800" b="1" dirty="0">
              <a:latin typeface="Segoe UI Light" pitchFamily="34" charset="0"/>
            </a:rPr>
            <a:t>Dane wrażliwe</a:t>
          </a:r>
        </a:p>
      </dgm:t>
    </dgm:pt>
    <dgm:pt modelId="{0A54C060-07B6-493F-BFEF-185ECE6B1C38}" type="parTrans" cxnId="{8471B4AC-5241-488B-88C5-C3652FB0E2C7}">
      <dgm:prSet/>
      <dgm:spPr/>
      <dgm:t>
        <a:bodyPr/>
        <a:lstStyle/>
        <a:p>
          <a:endParaRPr lang="pl-PL"/>
        </a:p>
      </dgm:t>
    </dgm:pt>
    <dgm:pt modelId="{DA69531D-A5E9-4389-93BB-3286BA181AA7}" type="sibTrans" cxnId="{8471B4AC-5241-488B-88C5-C3652FB0E2C7}">
      <dgm:prSet/>
      <dgm:spPr/>
      <dgm:t>
        <a:bodyPr/>
        <a:lstStyle/>
        <a:p>
          <a:endParaRPr lang="pl-PL"/>
        </a:p>
      </dgm:t>
    </dgm:pt>
    <dgm:pt modelId="{B3B63F07-9A1E-4727-8F8C-A7DCB8DD88A9}" type="pres">
      <dgm:prSet presAssocID="{93EAFE9E-6BD2-4480-974F-933CC1C14C70}" presName="Name0" presStyleCnt="0">
        <dgm:presLayoutVars>
          <dgm:chMax val="7"/>
          <dgm:resizeHandles val="exact"/>
        </dgm:presLayoutVars>
      </dgm:prSet>
      <dgm:spPr/>
    </dgm:pt>
    <dgm:pt modelId="{BFDAF3A3-32B2-4B6B-AE7F-54E69A6FCD25}" type="pres">
      <dgm:prSet presAssocID="{93EAFE9E-6BD2-4480-974F-933CC1C14C70}" presName="comp1" presStyleCnt="0"/>
      <dgm:spPr/>
    </dgm:pt>
    <dgm:pt modelId="{4AB6DFCA-9792-46DE-A8CB-B3B954323B7D}" type="pres">
      <dgm:prSet presAssocID="{93EAFE9E-6BD2-4480-974F-933CC1C14C70}" presName="circle1" presStyleLbl="node1" presStyleIdx="0" presStyleCnt="2" custLinFactNeighborX="-3137" custLinFactNeighborY="-254"/>
      <dgm:spPr/>
      <dgm:t>
        <a:bodyPr/>
        <a:lstStyle/>
        <a:p>
          <a:endParaRPr lang="pl-PL"/>
        </a:p>
      </dgm:t>
    </dgm:pt>
    <dgm:pt modelId="{3C1DA208-D052-47F5-9295-72A443A3590D}" type="pres">
      <dgm:prSet presAssocID="{93EAFE9E-6BD2-4480-974F-933CC1C14C70}" presName="c1text" presStyleLbl="node1" presStyleIdx="0" presStyleCnt="2">
        <dgm:presLayoutVars>
          <dgm:bulletEnabled val="1"/>
        </dgm:presLayoutVars>
      </dgm:prSet>
      <dgm:spPr/>
      <dgm:t>
        <a:bodyPr/>
        <a:lstStyle/>
        <a:p>
          <a:endParaRPr lang="pl-PL"/>
        </a:p>
      </dgm:t>
    </dgm:pt>
    <dgm:pt modelId="{319DE5E2-4F14-4650-BB08-E1CC74E90FAB}" type="pres">
      <dgm:prSet presAssocID="{93EAFE9E-6BD2-4480-974F-933CC1C14C70}" presName="comp2" presStyleCnt="0"/>
      <dgm:spPr/>
    </dgm:pt>
    <dgm:pt modelId="{C7B08FE6-C36E-4E35-8DDD-50272AC22976}" type="pres">
      <dgm:prSet presAssocID="{93EAFE9E-6BD2-4480-974F-933CC1C14C70}" presName="circle2" presStyleLbl="node1" presStyleIdx="1" presStyleCnt="2" custScaleX="82538" custScaleY="82857" custLinFactNeighborX="-5144" custLinFactNeighborY="519"/>
      <dgm:spPr/>
      <dgm:t>
        <a:bodyPr/>
        <a:lstStyle/>
        <a:p>
          <a:endParaRPr lang="pl-PL"/>
        </a:p>
      </dgm:t>
    </dgm:pt>
    <dgm:pt modelId="{56CE4511-7057-4873-99D1-0EFE426ED09C}" type="pres">
      <dgm:prSet presAssocID="{93EAFE9E-6BD2-4480-974F-933CC1C14C70}" presName="c2text" presStyleLbl="node1" presStyleIdx="1" presStyleCnt="2">
        <dgm:presLayoutVars>
          <dgm:bulletEnabled val="1"/>
        </dgm:presLayoutVars>
      </dgm:prSet>
      <dgm:spPr/>
      <dgm:t>
        <a:bodyPr/>
        <a:lstStyle/>
        <a:p>
          <a:endParaRPr lang="pl-PL"/>
        </a:p>
      </dgm:t>
    </dgm:pt>
  </dgm:ptLst>
  <dgm:cxnLst>
    <dgm:cxn modelId="{EC71BFAB-17CF-48DB-A47E-6B5E863195AE}" type="presOf" srcId="{6F4F9203-101B-4DD7-9F69-CA07D11B6DED}" destId="{C7B08FE6-C36E-4E35-8DDD-50272AC22976}" srcOrd="0" destOrd="0" presId="urn:microsoft.com/office/officeart/2005/8/layout/venn2"/>
    <dgm:cxn modelId="{8471B4AC-5241-488B-88C5-C3652FB0E2C7}" srcId="{93EAFE9E-6BD2-4480-974F-933CC1C14C70}" destId="{6F4F9203-101B-4DD7-9F69-CA07D11B6DED}" srcOrd="1" destOrd="0" parTransId="{0A54C060-07B6-493F-BFEF-185ECE6B1C38}" sibTransId="{DA69531D-A5E9-4389-93BB-3286BA181AA7}"/>
    <dgm:cxn modelId="{0415A5AD-FF52-400D-BC89-7D8B5E62F8A3}" type="presOf" srcId="{48B94A6F-FB78-4D3E-86F2-6C0C9D8FF7CC}" destId="{3C1DA208-D052-47F5-9295-72A443A3590D}" srcOrd="1" destOrd="0" presId="urn:microsoft.com/office/officeart/2005/8/layout/venn2"/>
    <dgm:cxn modelId="{D80D35D9-7D65-4C58-B878-B1C29939E1C5}" type="presOf" srcId="{48B94A6F-FB78-4D3E-86F2-6C0C9D8FF7CC}" destId="{4AB6DFCA-9792-46DE-A8CB-B3B954323B7D}" srcOrd="0" destOrd="0" presId="urn:microsoft.com/office/officeart/2005/8/layout/venn2"/>
    <dgm:cxn modelId="{31E7E5CE-2C55-491A-AF2A-F5A167DD6A08}" type="presOf" srcId="{93EAFE9E-6BD2-4480-974F-933CC1C14C70}" destId="{B3B63F07-9A1E-4727-8F8C-A7DCB8DD88A9}" srcOrd="0" destOrd="0" presId="urn:microsoft.com/office/officeart/2005/8/layout/venn2"/>
    <dgm:cxn modelId="{9699076D-3C73-4E23-8FB8-880AA5FA7AAD}" type="presOf" srcId="{6F4F9203-101B-4DD7-9F69-CA07D11B6DED}" destId="{56CE4511-7057-4873-99D1-0EFE426ED09C}" srcOrd="1" destOrd="0" presId="urn:microsoft.com/office/officeart/2005/8/layout/venn2"/>
    <dgm:cxn modelId="{5BE50E7A-14F1-4B0A-B5DB-1F5FBAAC9EF5}" srcId="{93EAFE9E-6BD2-4480-974F-933CC1C14C70}" destId="{48B94A6F-FB78-4D3E-86F2-6C0C9D8FF7CC}" srcOrd="0" destOrd="0" parTransId="{CB866C31-9405-46E3-BE27-C6220B178F32}" sibTransId="{1941B965-7337-4F60-AA14-CDFE2A0B045E}"/>
    <dgm:cxn modelId="{A62CF181-7CA5-427C-A539-F7A1071E1EC1}" type="presParOf" srcId="{B3B63F07-9A1E-4727-8F8C-A7DCB8DD88A9}" destId="{BFDAF3A3-32B2-4B6B-AE7F-54E69A6FCD25}" srcOrd="0" destOrd="0" presId="urn:microsoft.com/office/officeart/2005/8/layout/venn2"/>
    <dgm:cxn modelId="{E67465CA-68E6-4606-B6F2-5601FA98C8EE}" type="presParOf" srcId="{BFDAF3A3-32B2-4B6B-AE7F-54E69A6FCD25}" destId="{4AB6DFCA-9792-46DE-A8CB-B3B954323B7D}" srcOrd="0" destOrd="0" presId="urn:microsoft.com/office/officeart/2005/8/layout/venn2"/>
    <dgm:cxn modelId="{5393BD42-E7DC-4E7F-93D1-D16DFE1F254F}" type="presParOf" srcId="{BFDAF3A3-32B2-4B6B-AE7F-54E69A6FCD25}" destId="{3C1DA208-D052-47F5-9295-72A443A3590D}" srcOrd="1" destOrd="0" presId="urn:microsoft.com/office/officeart/2005/8/layout/venn2"/>
    <dgm:cxn modelId="{97000E34-B098-4EC6-BD71-18D5543661F8}" type="presParOf" srcId="{B3B63F07-9A1E-4727-8F8C-A7DCB8DD88A9}" destId="{319DE5E2-4F14-4650-BB08-E1CC74E90FAB}" srcOrd="1" destOrd="0" presId="urn:microsoft.com/office/officeart/2005/8/layout/venn2"/>
    <dgm:cxn modelId="{0E18EDE3-8236-4BA8-8ABF-D8843A6E158C}" type="presParOf" srcId="{319DE5E2-4F14-4650-BB08-E1CC74E90FAB}" destId="{C7B08FE6-C36E-4E35-8DDD-50272AC22976}" srcOrd="0" destOrd="0" presId="urn:microsoft.com/office/officeart/2005/8/layout/venn2"/>
    <dgm:cxn modelId="{305499E8-653B-406E-9362-0D2932D8A635}" type="presParOf" srcId="{319DE5E2-4F14-4650-BB08-E1CC74E90FAB}" destId="{56CE4511-7057-4873-99D1-0EFE426ED09C}"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2FAF9630-741E-46C9-BFD7-232FE1FFA0F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l-PL"/>
        </a:p>
      </dgm:t>
    </dgm:pt>
    <dgm:pt modelId="{01E226D3-0633-4BFE-93BF-F735AB215EB0}">
      <dgm:prSet phldrT="[Tekst]" custT="1"/>
      <dgm:spPr/>
      <dgm:t>
        <a:bodyPr/>
        <a:lstStyle/>
        <a:p>
          <a:r>
            <a:rPr lang="pl-PL" sz="2400" dirty="0"/>
            <a:t>Podmioty zobowiązane</a:t>
          </a:r>
        </a:p>
      </dgm:t>
    </dgm:pt>
    <dgm:pt modelId="{229AD8A9-6907-47F0-B169-79204C545633}" type="parTrans" cxnId="{A1388953-0B1A-40E7-AA36-1B413002372F}">
      <dgm:prSet/>
      <dgm:spPr/>
      <dgm:t>
        <a:bodyPr/>
        <a:lstStyle/>
        <a:p>
          <a:endParaRPr lang="pl-PL" sz="2400"/>
        </a:p>
      </dgm:t>
    </dgm:pt>
    <dgm:pt modelId="{50B9ADC2-87FB-4C12-8DD6-AEFF04B62DC9}" type="sibTrans" cxnId="{A1388953-0B1A-40E7-AA36-1B413002372F}">
      <dgm:prSet/>
      <dgm:spPr/>
      <dgm:t>
        <a:bodyPr/>
        <a:lstStyle/>
        <a:p>
          <a:endParaRPr lang="pl-PL" sz="2400"/>
        </a:p>
      </dgm:t>
    </dgm:pt>
    <dgm:pt modelId="{A277F07A-6F0A-4510-90F3-F6B6A3A3B153}">
      <dgm:prSet phldrT="[Tekst]" custT="1"/>
      <dgm:spPr/>
      <dgm:t>
        <a:bodyPr/>
        <a:lstStyle/>
        <a:p>
          <a:r>
            <a:rPr lang="pl-PL" sz="2400" dirty="0"/>
            <a:t>ADO i podmiot przetwarzający</a:t>
          </a:r>
        </a:p>
      </dgm:t>
    </dgm:pt>
    <dgm:pt modelId="{4DA4CA67-3D36-49AC-9BDB-7D213AA25AA3}" type="parTrans" cxnId="{98F6327A-BB6B-48EF-97D3-8204CA09E38E}">
      <dgm:prSet/>
      <dgm:spPr/>
      <dgm:t>
        <a:bodyPr/>
        <a:lstStyle/>
        <a:p>
          <a:endParaRPr lang="pl-PL" sz="2400"/>
        </a:p>
      </dgm:t>
    </dgm:pt>
    <dgm:pt modelId="{CE2EEFB0-5A19-497F-B564-1B752EAF9715}" type="sibTrans" cxnId="{98F6327A-BB6B-48EF-97D3-8204CA09E38E}">
      <dgm:prSet/>
      <dgm:spPr/>
      <dgm:t>
        <a:bodyPr/>
        <a:lstStyle/>
        <a:p>
          <a:endParaRPr lang="pl-PL" sz="2400"/>
        </a:p>
      </dgm:t>
    </dgm:pt>
    <dgm:pt modelId="{0CE7967C-900C-4436-AB85-D7216CC69E86}">
      <dgm:prSet phldrT="[Tekst]" custT="1"/>
      <dgm:spPr/>
      <dgm:t>
        <a:bodyPr/>
        <a:lstStyle/>
        <a:p>
          <a:r>
            <a:rPr lang="pl-PL" sz="2400" dirty="0"/>
            <a:t>nie dotyczy podmiotów zatrudniających poniżej 250 osób, chyba że: - przetwarzanie może powodować ryzyko naruszenia praw i wolności – przetwarzanie                                         nie ma charakteru sporadycznego  - przetwarzanie obejmuje dane, o których mowa w art. 9  lub art. 10 RODO</a:t>
          </a:r>
        </a:p>
      </dgm:t>
    </dgm:pt>
    <dgm:pt modelId="{D0F2128F-4147-4D3B-95C0-2365A98BB21D}" type="parTrans" cxnId="{C6931547-1404-431A-8759-5A905530B786}">
      <dgm:prSet/>
      <dgm:spPr/>
      <dgm:t>
        <a:bodyPr/>
        <a:lstStyle/>
        <a:p>
          <a:endParaRPr lang="pl-PL" sz="2400"/>
        </a:p>
      </dgm:t>
    </dgm:pt>
    <dgm:pt modelId="{75A77586-99F2-410F-9617-3A2148DD7CAC}" type="sibTrans" cxnId="{C6931547-1404-431A-8759-5A905530B786}">
      <dgm:prSet/>
      <dgm:spPr/>
      <dgm:t>
        <a:bodyPr/>
        <a:lstStyle/>
        <a:p>
          <a:endParaRPr lang="pl-PL" sz="2400"/>
        </a:p>
      </dgm:t>
    </dgm:pt>
    <dgm:pt modelId="{AEB7B17F-B33E-4A5F-986C-CDD8FD36F4E7}" type="pres">
      <dgm:prSet presAssocID="{2FAF9630-741E-46C9-BFD7-232FE1FFA0F2}" presName="linear" presStyleCnt="0">
        <dgm:presLayoutVars>
          <dgm:animLvl val="lvl"/>
          <dgm:resizeHandles val="exact"/>
        </dgm:presLayoutVars>
      </dgm:prSet>
      <dgm:spPr/>
      <dgm:t>
        <a:bodyPr/>
        <a:lstStyle/>
        <a:p>
          <a:endParaRPr lang="pl-PL"/>
        </a:p>
      </dgm:t>
    </dgm:pt>
    <dgm:pt modelId="{0AC47907-35AC-4F2C-840D-CD789B82629D}" type="pres">
      <dgm:prSet presAssocID="{01E226D3-0633-4BFE-93BF-F735AB215EB0}" presName="parentText" presStyleLbl="node1" presStyleIdx="0" presStyleCnt="1" custLinFactNeighborX="-877" custLinFactNeighborY="-48807">
        <dgm:presLayoutVars>
          <dgm:chMax val="0"/>
          <dgm:bulletEnabled val="1"/>
        </dgm:presLayoutVars>
      </dgm:prSet>
      <dgm:spPr/>
      <dgm:t>
        <a:bodyPr/>
        <a:lstStyle/>
        <a:p>
          <a:endParaRPr lang="pl-PL"/>
        </a:p>
      </dgm:t>
    </dgm:pt>
    <dgm:pt modelId="{8CE7BEB5-046B-4753-99AA-AA2076008A16}" type="pres">
      <dgm:prSet presAssocID="{01E226D3-0633-4BFE-93BF-F735AB215EB0}" presName="childText" presStyleLbl="revTx" presStyleIdx="0" presStyleCnt="1" custScaleY="155940">
        <dgm:presLayoutVars>
          <dgm:bulletEnabled val="1"/>
        </dgm:presLayoutVars>
      </dgm:prSet>
      <dgm:spPr/>
      <dgm:t>
        <a:bodyPr/>
        <a:lstStyle/>
        <a:p>
          <a:endParaRPr lang="pl-PL"/>
        </a:p>
      </dgm:t>
    </dgm:pt>
  </dgm:ptLst>
  <dgm:cxnLst>
    <dgm:cxn modelId="{98F6327A-BB6B-48EF-97D3-8204CA09E38E}" srcId="{01E226D3-0633-4BFE-93BF-F735AB215EB0}" destId="{A277F07A-6F0A-4510-90F3-F6B6A3A3B153}" srcOrd="0" destOrd="0" parTransId="{4DA4CA67-3D36-49AC-9BDB-7D213AA25AA3}" sibTransId="{CE2EEFB0-5A19-497F-B564-1B752EAF9715}"/>
    <dgm:cxn modelId="{F1C527CB-36AE-4B61-B130-207F721F4F25}" type="presOf" srcId="{01E226D3-0633-4BFE-93BF-F735AB215EB0}" destId="{0AC47907-35AC-4F2C-840D-CD789B82629D}" srcOrd="0" destOrd="0" presId="urn:microsoft.com/office/officeart/2005/8/layout/vList2"/>
    <dgm:cxn modelId="{A1388953-0B1A-40E7-AA36-1B413002372F}" srcId="{2FAF9630-741E-46C9-BFD7-232FE1FFA0F2}" destId="{01E226D3-0633-4BFE-93BF-F735AB215EB0}" srcOrd="0" destOrd="0" parTransId="{229AD8A9-6907-47F0-B169-79204C545633}" sibTransId="{50B9ADC2-87FB-4C12-8DD6-AEFF04B62DC9}"/>
    <dgm:cxn modelId="{C80217CA-4442-4412-8072-C4F87503C861}" type="presOf" srcId="{2FAF9630-741E-46C9-BFD7-232FE1FFA0F2}" destId="{AEB7B17F-B33E-4A5F-986C-CDD8FD36F4E7}" srcOrd="0" destOrd="0" presId="urn:microsoft.com/office/officeart/2005/8/layout/vList2"/>
    <dgm:cxn modelId="{C6931547-1404-431A-8759-5A905530B786}" srcId="{01E226D3-0633-4BFE-93BF-F735AB215EB0}" destId="{0CE7967C-900C-4436-AB85-D7216CC69E86}" srcOrd="1" destOrd="0" parTransId="{D0F2128F-4147-4D3B-95C0-2365A98BB21D}" sibTransId="{75A77586-99F2-410F-9617-3A2148DD7CAC}"/>
    <dgm:cxn modelId="{B94A495D-295B-4D48-9BFE-3D677B057E6F}" type="presOf" srcId="{A277F07A-6F0A-4510-90F3-F6B6A3A3B153}" destId="{8CE7BEB5-046B-4753-99AA-AA2076008A16}" srcOrd="0" destOrd="0" presId="urn:microsoft.com/office/officeart/2005/8/layout/vList2"/>
    <dgm:cxn modelId="{602416FC-BA06-4F5F-BBC8-7870B57F68CD}" type="presOf" srcId="{0CE7967C-900C-4436-AB85-D7216CC69E86}" destId="{8CE7BEB5-046B-4753-99AA-AA2076008A16}" srcOrd="0" destOrd="1" presId="urn:microsoft.com/office/officeart/2005/8/layout/vList2"/>
    <dgm:cxn modelId="{3ED19114-252F-4C12-A7C0-1242A999CFD7}" type="presParOf" srcId="{AEB7B17F-B33E-4A5F-986C-CDD8FD36F4E7}" destId="{0AC47907-35AC-4F2C-840D-CD789B82629D}" srcOrd="0" destOrd="0" presId="urn:microsoft.com/office/officeart/2005/8/layout/vList2"/>
    <dgm:cxn modelId="{8FAC325F-8264-4912-ABDA-8788B0E8C3FF}" type="presParOf" srcId="{AEB7B17F-B33E-4A5F-986C-CDD8FD36F4E7}" destId="{8CE7BEB5-046B-4753-99AA-AA2076008A1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2FAF9630-741E-46C9-BFD7-232FE1FFA0F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l-PL"/>
        </a:p>
      </dgm:t>
    </dgm:pt>
    <dgm:pt modelId="{B8D9C893-BDF6-4AF7-8F3E-518AC8ABE560}">
      <dgm:prSet phldrT="[Tekst]" custT="1"/>
      <dgm:spPr/>
      <dgm:t>
        <a:bodyPr/>
        <a:lstStyle/>
        <a:p>
          <a:r>
            <a:rPr lang="pl-PL" sz="2800" dirty="0"/>
            <a:t>Zakres informacji - art. 30 ust. 1 RODO</a:t>
          </a:r>
        </a:p>
      </dgm:t>
    </dgm:pt>
    <dgm:pt modelId="{B47646D9-9D43-4430-99B7-C6F3BCFC1F89}" type="parTrans" cxnId="{7D22A32C-5896-44D5-A68C-9E5DD081183C}">
      <dgm:prSet/>
      <dgm:spPr/>
      <dgm:t>
        <a:bodyPr/>
        <a:lstStyle/>
        <a:p>
          <a:endParaRPr lang="pl-PL" sz="2800"/>
        </a:p>
      </dgm:t>
    </dgm:pt>
    <dgm:pt modelId="{A362186E-1A9F-4FA5-8C6C-88A9EF63FE28}" type="sibTrans" cxnId="{7D22A32C-5896-44D5-A68C-9E5DD081183C}">
      <dgm:prSet/>
      <dgm:spPr/>
      <dgm:t>
        <a:bodyPr/>
        <a:lstStyle/>
        <a:p>
          <a:endParaRPr lang="pl-PL" sz="2800"/>
        </a:p>
      </dgm:t>
    </dgm:pt>
    <dgm:pt modelId="{E4119E0E-29FF-43D0-B8AD-6D6BCE35D5EB}">
      <dgm:prSet phldrT="[Tekst]" custT="1"/>
      <dgm:spPr/>
      <dgm:t>
        <a:bodyPr/>
        <a:lstStyle/>
        <a:p>
          <a:r>
            <a:rPr lang="pl-PL" sz="2800" dirty="0"/>
            <a:t>m.in. oznaczenie AD, dane kontaktowe IOD, cele przetwarzania, kategoria osób, kategoria danych, ogólny opis środków bezpieczeństwa</a:t>
          </a:r>
        </a:p>
      </dgm:t>
    </dgm:pt>
    <dgm:pt modelId="{BCF6C51F-68D8-418E-81D9-A461CFF8DBBC}" type="parTrans" cxnId="{871D4CBD-C967-4B8C-9B64-425AAA74DA4A}">
      <dgm:prSet/>
      <dgm:spPr/>
      <dgm:t>
        <a:bodyPr/>
        <a:lstStyle/>
        <a:p>
          <a:endParaRPr lang="pl-PL" sz="2800"/>
        </a:p>
      </dgm:t>
    </dgm:pt>
    <dgm:pt modelId="{A91B14C2-4E78-44C5-AC3B-792392F22152}" type="sibTrans" cxnId="{871D4CBD-C967-4B8C-9B64-425AAA74DA4A}">
      <dgm:prSet/>
      <dgm:spPr/>
      <dgm:t>
        <a:bodyPr/>
        <a:lstStyle/>
        <a:p>
          <a:endParaRPr lang="pl-PL" sz="2800"/>
        </a:p>
      </dgm:t>
    </dgm:pt>
    <dgm:pt modelId="{AEB7B17F-B33E-4A5F-986C-CDD8FD36F4E7}" type="pres">
      <dgm:prSet presAssocID="{2FAF9630-741E-46C9-BFD7-232FE1FFA0F2}" presName="linear" presStyleCnt="0">
        <dgm:presLayoutVars>
          <dgm:animLvl val="lvl"/>
          <dgm:resizeHandles val="exact"/>
        </dgm:presLayoutVars>
      </dgm:prSet>
      <dgm:spPr/>
      <dgm:t>
        <a:bodyPr/>
        <a:lstStyle/>
        <a:p>
          <a:endParaRPr lang="pl-PL"/>
        </a:p>
      </dgm:t>
    </dgm:pt>
    <dgm:pt modelId="{5202F0F1-BD69-4E90-B0C0-B41248F3653F}" type="pres">
      <dgm:prSet presAssocID="{B8D9C893-BDF6-4AF7-8F3E-518AC8ABE560}" presName="parentText" presStyleLbl="node1" presStyleIdx="0" presStyleCnt="1" custLinFactNeighborY="-28224">
        <dgm:presLayoutVars>
          <dgm:chMax val="0"/>
          <dgm:bulletEnabled val="1"/>
        </dgm:presLayoutVars>
      </dgm:prSet>
      <dgm:spPr/>
      <dgm:t>
        <a:bodyPr/>
        <a:lstStyle/>
        <a:p>
          <a:endParaRPr lang="pl-PL"/>
        </a:p>
      </dgm:t>
    </dgm:pt>
    <dgm:pt modelId="{8B99CFE8-CDF7-4207-9306-45D43484ADCF}" type="pres">
      <dgm:prSet presAssocID="{B8D9C893-BDF6-4AF7-8F3E-518AC8ABE560}" presName="childText" presStyleLbl="revTx" presStyleIdx="0" presStyleCnt="1" custLinFactNeighborY="-18447">
        <dgm:presLayoutVars>
          <dgm:bulletEnabled val="1"/>
        </dgm:presLayoutVars>
      </dgm:prSet>
      <dgm:spPr/>
      <dgm:t>
        <a:bodyPr/>
        <a:lstStyle/>
        <a:p>
          <a:endParaRPr lang="pl-PL"/>
        </a:p>
      </dgm:t>
    </dgm:pt>
  </dgm:ptLst>
  <dgm:cxnLst>
    <dgm:cxn modelId="{7D22A32C-5896-44D5-A68C-9E5DD081183C}" srcId="{2FAF9630-741E-46C9-BFD7-232FE1FFA0F2}" destId="{B8D9C893-BDF6-4AF7-8F3E-518AC8ABE560}" srcOrd="0" destOrd="0" parTransId="{B47646D9-9D43-4430-99B7-C6F3BCFC1F89}" sibTransId="{A362186E-1A9F-4FA5-8C6C-88A9EF63FE28}"/>
    <dgm:cxn modelId="{871D4CBD-C967-4B8C-9B64-425AAA74DA4A}" srcId="{B8D9C893-BDF6-4AF7-8F3E-518AC8ABE560}" destId="{E4119E0E-29FF-43D0-B8AD-6D6BCE35D5EB}" srcOrd="0" destOrd="0" parTransId="{BCF6C51F-68D8-418E-81D9-A461CFF8DBBC}" sibTransId="{A91B14C2-4E78-44C5-AC3B-792392F22152}"/>
    <dgm:cxn modelId="{E1F088A6-6155-4EF4-8545-4C961FA0DB55}" type="presOf" srcId="{B8D9C893-BDF6-4AF7-8F3E-518AC8ABE560}" destId="{5202F0F1-BD69-4E90-B0C0-B41248F3653F}" srcOrd="0" destOrd="0" presId="urn:microsoft.com/office/officeart/2005/8/layout/vList2"/>
    <dgm:cxn modelId="{2D72EA36-EB6D-40F4-A05D-A7ECD5054555}" type="presOf" srcId="{2FAF9630-741E-46C9-BFD7-232FE1FFA0F2}" destId="{AEB7B17F-B33E-4A5F-986C-CDD8FD36F4E7}" srcOrd="0" destOrd="0" presId="urn:microsoft.com/office/officeart/2005/8/layout/vList2"/>
    <dgm:cxn modelId="{840C2160-F3CE-45FD-8B4A-D60F627D3F3D}" type="presOf" srcId="{E4119E0E-29FF-43D0-B8AD-6D6BCE35D5EB}" destId="{8B99CFE8-CDF7-4207-9306-45D43484ADCF}" srcOrd="0" destOrd="0" presId="urn:microsoft.com/office/officeart/2005/8/layout/vList2"/>
    <dgm:cxn modelId="{6A1CA929-2B19-498A-8336-36868FBF34A2}" type="presParOf" srcId="{AEB7B17F-B33E-4A5F-986C-CDD8FD36F4E7}" destId="{5202F0F1-BD69-4E90-B0C0-B41248F3653F}" srcOrd="0" destOrd="0" presId="urn:microsoft.com/office/officeart/2005/8/layout/vList2"/>
    <dgm:cxn modelId="{115BF9D0-34BD-42AB-A8DD-AFAE7C28F5E1}" type="presParOf" srcId="{AEB7B17F-B33E-4A5F-986C-CDD8FD36F4E7}" destId="{8B99CFE8-CDF7-4207-9306-45D43484ADC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42AA2CA5-86B4-4239-80A4-8EC0E563F838}"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pl-PL"/>
        </a:p>
      </dgm:t>
    </dgm:pt>
    <dgm:pt modelId="{CDF7D7A2-D9CE-4FB2-8D46-21D70D3AD046}">
      <dgm:prSet phldrT="[Tekst]" custT="1"/>
      <dgm:spPr>
        <a:ln>
          <a:solidFill>
            <a:srgbClr val="ED1342"/>
          </a:solidFill>
        </a:ln>
      </dgm:spPr>
      <dgm:t>
        <a:bodyPr/>
        <a:lstStyle/>
        <a:p>
          <a:r>
            <a:rPr lang="pl-PL" sz="2000" b="0" dirty="0">
              <a:solidFill>
                <a:srgbClr val="002060"/>
              </a:solidFill>
              <a:latin typeface="Open Sans" pitchFamily="34" charset="0"/>
              <a:ea typeface="Open Sans" pitchFamily="34" charset="0"/>
              <a:cs typeface="Open Sans" pitchFamily="34" charset="0"/>
            </a:rPr>
            <a:t>Forma wniesienia sprzeciwu: </a:t>
          </a:r>
          <a:r>
            <a:rPr lang="pl-PL" sz="2000" b="0" u="sng" dirty="0">
              <a:solidFill>
                <a:srgbClr val="002060"/>
              </a:solidFill>
              <a:latin typeface="Open Sans" pitchFamily="34" charset="0"/>
              <a:ea typeface="Open Sans" pitchFamily="34" charset="0"/>
              <a:cs typeface="Open Sans" pitchFamily="34" charset="0"/>
            </a:rPr>
            <a:t>dowolna</a:t>
          </a:r>
          <a:endParaRPr lang="pl-PL" sz="2000" dirty="0">
            <a:latin typeface="Open Sans" pitchFamily="34" charset="0"/>
            <a:ea typeface="Open Sans" pitchFamily="34" charset="0"/>
            <a:cs typeface="Open Sans" pitchFamily="34" charset="0"/>
          </a:endParaRPr>
        </a:p>
      </dgm:t>
    </dgm:pt>
    <dgm:pt modelId="{68FD18F8-392E-4AC7-9DFB-66BF4A311379}" type="parTrans" cxnId="{18FB9091-C2A5-4FEA-BDF7-761BD5C769EA}">
      <dgm:prSet/>
      <dgm:spPr/>
      <dgm:t>
        <a:bodyPr/>
        <a:lstStyle/>
        <a:p>
          <a:endParaRPr lang="pl-PL"/>
        </a:p>
      </dgm:t>
    </dgm:pt>
    <dgm:pt modelId="{9668A166-A309-4197-A019-473E830541AF}" type="sibTrans" cxnId="{18FB9091-C2A5-4FEA-BDF7-761BD5C769EA}">
      <dgm:prSet/>
      <dgm:spPr/>
      <dgm:t>
        <a:bodyPr/>
        <a:lstStyle/>
        <a:p>
          <a:endParaRPr lang="pl-PL"/>
        </a:p>
      </dgm:t>
    </dgm:pt>
    <dgm:pt modelId="{4293DC16-0977-46A8-BE53-84B2FCE4428B}">
      <dgm:prSet phldrT="[Tekst]"/>
      <dgm:spPr>
        <a:ln>
          <a:solidFill>
            <a:srgbClr val="ED1342"/>
          </a:solidFill>
        </a:ln>
      </dgm:spPr>
      <dgm:t>
        <a:bodyPr/>
        <a:lstStyle/>
        <a:p>
          <a:r>
            <a:rPr lang="pl-PL" b="0" dirty="0">
              <a:solidFill>
                <a:srgbClr val="002060"/>
              </a:solidFill>
              <a:latin typeface="Open Sans" pitchFamily="34" charset="0"/>
              <a:ea typeface="Open Sans" pitchFamily="34" charset="0"/>
              <a:cs typeface="Open Sans" pitchFamily="34" charset="0"/>
            </a:rPr>
            <a:t>Konsekwencje wniesienia sprzeciwu: konieczność zaprzestania dalszego przetwarzania danych osobowych</a:t>
          </a:r>
          <a:endParaRPr lang="pl-PL" dirty="0">
            <a:latin typeface="Open Sans" pitchFamily="34" charset="0"/>
            <a:ea typeface="Open Sans" pitchFamily="34" charset="0"/>
            <a:cs typeface="Open Sans" pitchFamily="34" charset="0"/>
          </a:endParaRPr>
        </a:p>
      </dgm:t>
    </dgm:pt>
    <dgm:pt modelId="{8F068ACF-55D6-41D5-948E-8292D81BEDA5}" type="parTrans" cxnId="{FAD17DA6-7E0C-47EF-9A56-F506AAAE58F3}">
      <dgm:prSet/>
      <dgm:spPr/>
      <dgm:t>
        <a:bodyPr/>
        <a:lstStyle/>
        <a:p>
          <a:endParaRPr lang="pl-PL"/>
        </a:p>
      </dgm:t>
    </dgm:pt>
    <dgm:pt modelId="{DEBCBAE3-3C72-453E-A5F9-DB8D4D67F330}" type="sibTrans" cxnId="{FAD17DA6-7E0C-47EF-9A56-F506AAAE58F3}">
      <dgm:prSet/>
      <dgm:spPr/>
      <dgm:t>
        <a:bodyPr/>
        <a:lstStyle/>
        <a:p>
          <a:endParaRPr lang="pl-PL"/>
        </a:p>
      </dgm:t>
    </dgm:pt>
    <dgm:pt modelId="{705A55B2-8B8C-473B-89DF-9959B0A4F0B8}" type="pres">
      <dgm:prSet presAssocID="{42AA2CA5-86B4-4239-80A4-8EC0E563F838}" presName="Name0" presStyleCnt="0">
        <dgm:presLayoutVars>
          <dgm:dir/>
          <dgm:resizeHandles val="exact"/>
        </dgm:presLayoutVars>
      </dgm:prSet>
      <dgm:spPr/>
      <dgm:t>
        <a:bodyPr/>
        <a:lstStyle/>
        <a:p>
          <a:endParaRPr lang="pl-PL"/>
        </a:p>
      </dgm:t>
    </dgm:pt>
    <dgm:pt modelId="{A4F6361B-84E5-4E59-9E32-BF2AF83249DB}" type="pres">
      <dgm:prSet presAssocID="{CDF7D7A2-D9CE-4FB2-8D46-21D70D3AD046}" presName="composite" presStyleCnt="0"/>
      <dgm:spPr/>
    </dgm:pt>
    <dgm:pt modelId="{24DDF7AD-D413-4528-81B2-43B45E7A7B76}" type="pres">
      <dgm:prSet presAssocID="{CDF7D7A2-D9CE-4FB2-8D46-21D70D3AD046}" presName="rect1" presStyleLbl="trAlignAcc1" presStyleIdx="0" presStyleCnt="2">
        <dgm:presLayoutVars>
          <dgm:bulletEnabled val="1"/>
        </dgm:presLayoutVars>
      </dgm:prSet>
      <dgm:spPr/>
      <dgm:t>
        <a:bodyPr/>
        <a:lstStyle/>
        <a:p>
          <a:endParaRPr lang="pl-PL"/>
        </a:p>
      </dgm:t>
    </dgm:pt>
    <dgm:pt modelId="{70AA6110-57DB-4EEC-8712-7408FC53B60C}" type="pres">
      <dgm:prSet presAssocID="{CDF7D7A2-D9CE-4FB2-8D46-21D70D3AD046}" presName="rect2" presStyleLbl="fgImgPlace1" presStyleIdx="0" presStyleCnt="2"/>
      <dgm:spPr>
        <a:blipFill>
          <a:blip xmlns:r="http://schemas.openxmlformats.org/officeDocument/2006/relationships" r:embed="rId1">
            <a:extLst/>
          </a:blip>
          <a:srcRect/>
          <a:stretch>
            <a:fillRect l="-59000" r="-59000"/>
          </a:stretch>
        </a:blipFill>
      </dgm:spPr>
    </dgm:pt>
    <dgm:pt modelId="{5049DB53-56A0-45AA-8075-972A8CD7739E}" type="pres">
      <dgm:prSet presAssocID="{9668A166-A309-4197-A019-473E830541AF}" presName="sibTrans" presStyleCnt="0"/>
      <dgm:spPr/>
    </dgm:pt>
    <dgm:pt modelId="{523F6BE7-A4E8-4AB9-B53B-74239FFE894A}" type="pres">
      <dgm:prSet presAssocID="{4293DC16-0977-46A8-BE53-84B2FCE4428B}" presName="composite" presStyleCnt="0"/>
      <dgm:spPr/>
    </dgm:pt>
    <dgm:pt modelId="{776C03A3-C671-4867-9DFA-656B5FA1E40A}" type="pres">
      <dgm:prSet presAssocID="{4293DC16-0977-46A8-BE53-84B2FCE4428B}" presName="rect1" presStyleLbl="trAlignAcc1" presStyleIdx="1" presStyleCnt="2">
        <dgm:presLayoutVars>
          <dgm:bulletEnabled val="1"/>
        </dgm:presLayoutVars>
      </dgm:prSet>
      <dgm:spPr/>
      <dgm:t>
        <a:bodyPr/>
        <a:lstStyle/>
        <a:p>
          <a:endParaRPr lang="pl-PL"/>
        </a:p>
      </dgm:t>
    </dgm:pt>
    <dgm:pt modelId="{682D056B-6352-484E-BDA2-DE0702BF77A3}" type="pres">
      <dgm:prSet presAssocID="{4293DC16-0977-46A8-BE53-84B2FCE4428B}" presName="rect2" presStyleLbl="fgImgPlace1" presStyleIdx="1" presStyleCnt="2"/>
      <dgm:spPr>
        <a:blipFill>
          <a:blip xmlns:r="http://schemas.openxmlformats.org/officeDocument/2006/relationships" r:embed="rId1">
            <a:extLst/>
          </a:blip>
          <a:srcRect/>
          <a:stretch>
            <a:fillRect l="-59000" r="-59000"/>
          </a:stretch>
        </a:blipFill>
      </dgm:spPr>
    </dgm:pt>
  </dgm:ptLst>
  <dgm:cxnLst>
    <dgm:cxn modelId="{45CACC2B-3238-46BC-A183-EE31FCD0568A}" type="presOf" srcId="{CDF7D7A2-D9CE-4FB2-8D46-21D70D3AD046}" destId="{24DDF7AD-D413-4528-81B2-43B45E7A7B76}" srcOrd="0" destOrd="0" presId="urn:microsoft.com/office/officeart/2008/layout/PictureStrips"/>
    <dgm:cxn modelId="{18FB9091-C2A5-4FEA-BDF7-761BD5C769EA}" srcId="{42AA2CA5-86B4-4239-80A4-8EC0E563F838}" destId="{CDF7D7A2-D9CE-4FB2-8D46-21D70D3AD046}" srcOrd="0" destOrd="0" parTransId="{68FD18F8-392E-4AC7-9DFB-66BF4A311379}" sibTransId="{9668A166-A309-4197-A019-473E830541AF}"/>
    <dgm:cxn modelId="{575D6A48-E0FC-4012-9994-957A9E90DA40}" type="presOf" srcId="{4293DC16-0977-46A8-BE53-84B2FCE4428B}" destId="{776C03A3-C671-4867-9DFA-656B5FA1E40A}" srcOrd="0" destOrd="0" presId="urn:microsoft.com/office/officeart/2008/layout/PictureStrips"/>
    <dgm:cxn modelId="{FAD17DA6-7E0C-47EF-9A56-F506AAAE58F3}" srcId="{42AA2CA5-86B4-4239-80A4-8EC0E563F838}" destId="{4293DC16-0977-46A8-BE53-84B2FCE4428B}" srcOrd="1" destOrd="0" parTransId="{8F068ACF-55D6-41D5-948E-8292D81BEDA5}" sibTransId="{DEBCBAE3-3C72-453E-A5F9-DB8D4D67F330}"/>
    <dgm:cxn modelId="{5AE83AC5-E710-45AF-868F-C0D1E7E899D3}" type="presOf" srcId="{42AA2CA5-86B4-4239-80A4-8EC0E563F838}" destId="{705A55B2-8B8C-473B-89DF-9959B0A4F0B8}" srcOrd="0" destOrd="0" presId="urn:microsoft.com/office/officeart/2008/layout/PictureStrips"/>
    <dgm:cxn modelId="{8A752CFC-A0E3-4E6A-9E65-2439C0A7D33A}" type="presParOf" srcId="{705A55B2-8B8C-473B-89DF-9959B0A4F0B8}" destId="{A4F6361B-84E5-4E59-9E32-BF2AF83249DB}" srcOrd="0" destOrd="0" presId="urn:microsoft.com/office/officeart/2008/layout/PictureStrips"/>
    <dgm:cxn modelId="{2019A4E1-F844-48C1-BD9E-6BE3376997B4}" type="presParOf" srcId="{A4F6361B-84E5-4E59-9E32-BF2AF83249DB}" destId="{24DDF7AD-D413-4528-81B2-43B45E7A7B76}" srcOrd="0" destOrd="0" presId="urn:microsoft.com/office/officeart/2008/layout/PictureStrips"/>
    <dgm:cxn modelId="{97DF2451-7CA5-4DEB-BF41-6E88C4296C0C}" type="presParOf" srcId="{A4F6361B-84E5-4E59-9E32-BF2AF83249DB}" destId="{70AA6110-57DB-4EEC-8712-7408FC53B60C}" srcOrd="1" destOrd="0" presId="urn:microsoft.com/office/officeart/2008/layout/PictureStrips"/>
    <dgm:cxn modelId="{DC052511-CC62-401E-921B-6C76C7794C8B}" type="presParOf" srcId="{705A55B2-8B8C-473B-89DF-9959B0A4F0B8}" destId="{5049DB53-56A0-45AA-8075-972A8CD7739E}" srcOrd="1" destOrd="0" presId="urn:microsoft.com/office/officeart/2008/layout/PictureStrips"/>
    <dgm:cxn modelId="{1B68A040-F620-4D89-9407-50F1A9C22022}" type="presParOf" srcId="{705A55B2-8B8C-473B-89DF-9959B0A4F0B8}" destId="{523F6BE7-A4E8-4AB9-B53B-74239FFE894A}" srcOrd="2" destOrd="0" presId="urn:microsoft.com/office/officeart/2008/layout/PictureStrips"/>
    <dgm:cxn modelId="{E9A70855-B001-4E59-8BAE-5C9D22F0CEFC}" type="presParOf" srcId="{523F6BE7-A4E8-4AB9-B53B-74239FFE894A}" destId="{776C03A3-C671-4867-9DFA-656B5FA1E40A}" srcOrd="0" destOrd="0" presId="urn:microsoft.com/office/officeart/2008/layout/PictureStrips"/>
    <dgm:cxn modelId="{CB1A0D93-36F5-4F23-A4AB-060D0584360A}" type="presParOf" srcId="{523F6BE7-A4E8-4AB9-B53B-74239FFE894A}" destId="{682D056B-6352-484E-BDA2-DE0702BF77A3}"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9EF3D56-5481-4C30-8513-B14651F6AD51}" type="doc">
      <dgm:prSet loTypeId="urn:microsoft.com/office/officeart/2005/8/layout/default#4" loCatId="list" qsTypeId="urn:microsoft.com/office/officeart/2005/8/quickstyle/simple1" qsCatId="simple" csTypeId="urn:microsoft.com/office/officeart/2005/8/colors/accent1_2" csCatId="accent1" phldr="1"/>
      <dgm:spPr/>
      <dgm:t>
        <a:bodyPr/>
        <a:lstStyle/>
        <a:p>
          <a:endParaRPr lang="pl-PL"/>
        </a:p>
      </dgm:t>
    </dgm:pt>
    <dgm:pt modelId="{417F99E1-759B-42E6-A817-71C9C4F5C2F6}">
      <dgm:prSet phldrT="[Tekst]" custT="1"/>
      <dgm:spPr>
        <a:solidFill>
          <a:schemeClr val="accent6">
            <a:lumMod val="50000"/>
          </a:schemeClr>
        </a:solidFill>
        <a:ln>
          <a:solidFill>
            <a:srgbClr val="DB4166"/>
          </a:solidFill>
        </a:ln>
      </dgm:spPr>
      <dgm:t>
        <a:bodyPr/>
        <a:lstStyle/>
        <a:p>
          <a:r>
            <a:rPr lang="pl-PL" sz="1800" b="1" dirty="0">
              <a:solidFill>
                <a:schemeClr val="bg1"/>
              </a:solidFill>
              <a:latin typeface="Open Sans" pitchFamily="34" charset="0"/>
              <a:ea typeface="Open Sans" pitchFamily="34" charset="0"/>
              <a:cs typeface="Open Sans" pitchFamily="34" charset="0"/>
            </a:rPr>
            <a:t>adresie</a:t>
          </a:r>
          <a:r>
            <a:rPr lang="pl-PL" sz="1800" dirty="0">
              <a:solidFill>
                <a:schemeClr val="bg1"/>
              </a:solidFill>
              <a:latin typeface="Open Sans" pitchFamily="34" charset="0"/>
              <a:ea typeface="Open Sans" pitchFamily="34" charset="0"/>
              <a:cs typeface="Open Sans" pitchFamily="34" charset="0"/>
            </a:rPr>
            <a:t> swojej siedziby i pełnej nazwie</a:t>
          </a:r>
        </a:p>
      </dgm:t>
    </dgm:pt>
    <dgm:pt modelId="{9BC1F609-45A2-4657-A948-C142B6F9D339}" type="parTrans" cxnId="{B96DCA57-8245-424F-8C5F-BF2D18E51CE0}">
      <dgm:prSet/>
      <dgm:spPr/>
      <dgm:t>
        <a:bodyPr/>
        <a:lstStyle/>
        <a:p>
          <a:endParaRPr lang="pl-PL"/>
        </a:p>
      </dgm:t>
    </dgm:pt>
    <dgm:pt modelId="{E6DA5963-A379-4E4F-91C8-202C2933A42C}" type="sibTrans" cxnId="{B96DCA57-8245-424F-8C5F-BF2D18E51CE0}">
      <dgm:prSet/>
      <dgm:spPr/>
      <dgm:t>
        <a:bodyPr/>
        <a:lstStyle/>
        <a:p>
          <a:endParaRPr lang="pl-PL"/>
        </a:p>
      </dgm:t>
    </dgm:pt>
    <dgm:pt modelId="{09E99611-4AA4-4851-9B53-AD5393E3A251}">
      <dgm:prSet phldrT="[Tekst]" custT="1"/>
      <dgm:spPr>
        <a:solidFill>
          <a:schemeClr val="accent6">
            <a:lumMod val="50000"/>
          </a:schemeClr>
        </a:solidFill>
        <a:ln>
          <a:solidFill>
            <a:srgbClr val="DB4166"/>
          </a:solidFill>
        </a:ln>
      </dgm:spPr>
      <dgm:t>
        <a:bodyPr/>
        <a:lstStyle/>
        <a:p>
          <a:r>
            <a:rPr lang="pl-PL" sz="2000" dirty="0">
              <a:solidFill>
                <a:schemeClr val="bg1"/>
              </a:solidFill>
              <a:latin typeface="Open Sans" pitchFamily="34" charset="0"/>
              <a:ea typeface="Open Sans" pitchFamily="34" charset="0"/>
              <a:cs typeface="Open Sans" pitchFamily="34" charset="0"/>
            </a:rPr>
            <a:t>o znanych mu w czasie udzielania informacji                                lub przewidywanych </a:t>
          </a:r>
          <a:r>
            <a:rPr lang="pl-PL" sz="2000" b="1" dirty="0">
              <a:solidFill>
                <a:schemeClr val="bg1"/>
              </a:solidFill>
              <a:latin typeface="Open Sans" pitchFamily="34" charset="0"/>
              <a:ea typeface="Open Sans" pitchFamily="34" charset="0"/>
              <a:cs typeface="Open Sans" pitchFamily="34" charset="0"/>
            </a:rPr>
            <a:t>odbiorcach</a:t>
          </a:r>
          <a:r>
            <a:rPr lang="pl-PL" sz="2000" dirty="0">
              <a:solidFill>
                <a:schemeClr val="bg1"/>
              </a:solidFill>
              <a:latin typeface="Open Sans" pitchFamily="34" charset="0"/>
              <a:ea typeface="Open Sans" pitchFamily="34" charset="0"/>
              <a:cs typeface="Open Sans" pitchFamily="34" charset="0"/>
            </a:rPr>
            <a:t>                              lub kategoriach odbiorców danych</a:t>
          </a:r>
        </a:p>
      </dgm:t>
    </dgm:pt>
    <dgm:pt modelId="{895703C0-3101-4690-B71A-5009033A7D77}" type="parTrans" cxnId="{60E54DBD-D86F-48A7-A2C4-818F785CEE59}">
      <dgm:prSet/>
      <dgm:spPr/>
      <dgm:t>
        <a:bodyPr/>
        <a:lstStyle/>
        <a:p>
          <a:endParaRPr lang="pl-PL"/>
        </a:p>
      </dgm:t>
    </dgm:pt>
    <dgm:pt modelId="{AB49310E-934A-45EC-940A-34CBA3E70399}" type="sibTrans" cxnId="{60E54DBD-D86F-48A7-A2C4-818F785CEE59}">
      <dgm:prSet/>
      <dgm:spPr/>
      <dgm:t>
        <a:bodyPr/>
        <a:lstStyle/>
        <a:p>
          <a:endParaRPr lang="pl-PL"/>
        </a:p>
      </dgm:t>
    </dgm:pt>
    <dgm:pt modelId="{8CF8C565-DBD5-4561-B0EA-7D3241749B98}">
      <dgm:prSet phldrT="[Tekst]"/>
      <dgm:spPr>
        <a:solidFill>
          <a:schemeClr val="accent6">
            <a:lumMod val="50000"/>
          </a:schemeClr>
        </a:solidFill>
        <a:ln>
          <a:solidFill>
            <a:srgbClr val="DB4166"/>
          </a:solidFill>
        </a:ln>
      </dgm:spPr>
      <dgm:t>
        <a:bodyPr/>
        <a:lstStyle/>
        <a:p>
          <a:r>
            <a:rPr lang="pl-PL" b="1" dirty="0">
              <a:solidFill>
                <a:schemeClr val="bg1"/>
              </a:solidFill>
              <a:latin typeface="Open Sans" pitchFamily="34" charset="0"/>
              <a:ea typeface="Open Sans" pitchFamily="34" charset="0"/>
              <a:cs typeface="Open Sans" pitchFamily="34" charset="0"/>
            </a:rPr>
            <a:t>prawie dostępu do treści</a:t>
          </a:r>
          <a:r>
            <a:rPr lang="pl-PL" dirty="0">
              <a:solidFill>
                <a:schemeClr val="bg1"/>
              </a:solidFill>
              <a:latin typeface="Open Sans" pitchFamily="34" charset="0"/>
              <a:ea typeface="Open Sans" pitchFamily="34" charset="0"/>
              <a:cs typeface="Open Sans" pitchFamily="34" charset="0"/>
            </a:rPr>
            <a:t> swoich danych                                  oraz ich poprawiania</a:t>
          </a:r>
        </a:p>
      </dgm:t>
    </dgm:pt>
    <dgm:pt modelId="{45D87E30-2A33-425E-B499-496CD4174699}" type="parTrans" cxnId="{AD4C2329-9DDD-489B-8C91-B42A12F8775D}">
      <dgm:prSet/>
      <dgm:spPr/>
      <dgm:t>
        <a:bodyPr/>
        <a:lstStyle/>
        <a:p>
          <a:endParaRPr lang="pl-PL"/>
        </a:p>
      </dgm:t>
    </dgm:pt>
    <dgm:pt modelId="{97DBD117-2F18-4CC9-8132-590D95F142A5}" type="sibTrans" cxnId="{AD4C2329-9DDD-489B-8C91-B42A12F8775D}">
      <dgm:prSet/>
      <dgm:spPr/>
      <dgm:t>
        <a:bodyPr/>
        <a:lstStyle/>
        <a:p>
          <a:endParaRPr lang="pl-PL"/>
        </a:p>
      </dgm:t>
    </dgm:pt>
    <dgm:pt modelId="{E5BC0018-3936-4867-9F5A-7E1909A9F375}">
      <dgm:prSet phldrT="[Tekst]"/>
      <dgm:spPr>
        <a:solidFill>
          <a:schemeClr val="accent6">
            <a:lumMod val="50000"/>
          </a:schemeClr>
        </a:solidFill>
        <a:ln>
          <a:solidFill>
            <a:srgbClr val="DB4166"/>
          </a:solidFill>
        </a:ln>
      </dgm:spPr>
      <dgm:t>
        <a:bodyPr/>
        <a:lstStyle/>
        <a:p>
          <a:r>
            <a:rPr lang="pl-PL" b="1" dirty="0">
              <a:solidFill>
                <a:schemeClr val="bg1"/>
              </a:solidFill>
              <a:latin typeface="Open Sans" pitchFamily="34" charset="0"/>
              <a:ea typeface="Open Sans" pitchFamily="34" charset="0"/>
              <a:cs typeface="Open Sans" pitchFamily="34" charset="0"/>
            </a:rPr>
            <a:t>dobrowolności</a:t>
          </a:r>
          <a:r>
            <a:rPr lang="pl-PL" dirty="0">
              <a:solidFill>
                <a:schemeClr val="bg1"/>
              </a:solidFill>
              <a:latin typeface="Open Sans" pitchFamily="34" charset="0"/>
              <a:ea typeface="Open Sans" pitchFamily="34" charset="0"/>
              <a:cs typeface="Open Sans" pitchFamily="34" charset="0"/>
            </a:rPr>
            <a:t>                            albo obowiązku podania danych,                                     a jeżeli taki obowiązek istnieje, o jego podstawie prawnej</a:t>
          </a:r>
        </a:p>
      </dgm:t>
    </dgm:pt>
    <dgm:pt modelId="{C53F4B57-3505-4869-8FCC-F71603B617EE}" type="parTrans" cxnId="{DE5AC992-890C-42EC-B709-34326D3EBC63}">
      <dgm:prSet/>
      <dgm:spPr/>
      <dgm:t>
        <a:bodyPr/>
        <a:lstStyle/>
        <a:p>
          <a:endParaRPr lang="pl-PL"/>
        </a:p>
      </dgm:t>
    </dgm:pt>
    <dgm:pt modelId="{1223BE39-460D-46DD-A4D6-E983627AA642}" type="sibTrans" cxnId="{DE5AC992-890C-42EC-B709-34326D3EBC63}">
      <dgm:prSet/>
      <dgm:spPr/>
      <dgm:t>
        <a:bodyPr/>
        <a:lstStyle/>
        <a:p>
          <a:endParaRPr lang="pl-PL"/>
        </a:p>
      </dgm:t>
    </dgm:pt>
    <dgm:pt modelId="{B8108CBA-5D09-4656-853F-8BCAF5830C69}">
      <dgm:prSet/>
      <dgm:spPr>
        <a:solidFill>
          <a:schemeClr val="accent6">
            <a:lumMod val="50000"/>
          </a:schemeClr>
        </a:solidFill>
        <a:ln>
          <a:solidFill>
            <a:srgbClr val="DB4166"/>
          </a:solidFill>
        </a:ln>
      </dgm:spPr>
      <dgm:t>
        <a:bodyPr/>
        <a:lstStyle/>
        <a:p>
          <a:r>
            <a:rPr lang="pl-PL" b="1" dirty="0">
              <a:solidFill>
                <a:schemeClr val="bg1"/>
              </a:solidFill>
              <a:latin typeface="Open Sans" pitchFamily="34" charset="0"/>
              <a:ea typeface="Open Sans" pitchFamily="34" charset="0"/>
              <a:cs typeface="Open Sans" pitchFamily="34" charset="0"/>
            </a:rPr>
            <a:t>celu </a:t>
          </a:r>
          <a:r>
            <a:rPr lang="pl-PL" dirty="0">
              <a:solidFill>
                <a:schemeClr val="bg1"/>
              </a:solidFill>
              <a:latin typeface="Open Sans" pitchFamily="34" charset="0"/>
              <a:ea typeface="Open Sans" pitchFamily="34" charset="0"/>
              <a:cs typeface="Open Sans" pitchFamily="34" charset="0"/>
            </a:rPr>
            <a:t>zbierania danych</a:t>
          </a:r>
        </a:p>
      </dgm:t>
    </dgm:pt>
    <dgm:pt modelId="{90B7C503-35FE-4EEC-81C4-403541B3F29A}" type="parTrans" cxnId="{8BBC9381-D7B8-4F43-BCC3-781C39F0519D}">
      <dgm:prSet/>
      <dgm:spPr/>
      <dgm:t>
        <a:bodyPr/>
        <a:lstStyle/>
        <a:p>
          <a:endParaRPr lang="pl-PL"/>
        </a:p>
      </dgm:t>
    </dgm:pt>
    <dgm:pt modelId="{2688D9C3-D444-4D6D-B37C-37F7D5F5385D}" type="sibTrans" cxnId="{8BBC9381-D7B8-4F43-BCC3-781C39F0519D}">
      <dgm:prSet/>
      <dgm:spPr/>
      <dgm:t>
        <a:bodyPr/>
        <a:lstStyle/>
        <a:p>
          <a:endParaRPr lang="pl-PL"/>
        </a:p>
      </dgm:t>
    </dgm:pt>
    <dgm:pt modelId="{50FA0EA9-F4DD-46D7-8919-B3E86F92DF4E}" type="pres">
      <dgm:prSet presAssocID="{B9EF3D56-5481-4C30-8513-B14651F6AD51}" presName="diagram" presStyleCnt="0">
        <dgm:presLayoutVars>
          <dgm:dir/>
          <dgm:resizeHandles val="exact"/>
        </dgm:presLayoutVars>
      </dgm:prSet>
      <dgm:spPr/>
      <dgm:t>
        <a:bodyPr/>
        <a:lstStyle/>
        <a:p>
          <a:endParaRPr lang="pl-PL"/>
        </a:p>
      </dgm:t>
    </dgm:pt>
    <dgm:pt modelId="{F0BB86FA-0191-4A25-A4C0-768A3E066358}" type="pres">
      <dgm:prSet presAssocID="{417F99E1-759B-42E6-A817-71C9C4F5C2F6}" presName="node" presStyleLbl="node1" presStyleIdx="0" presStyleCnt="5">
        <dgm:presLayoutVars>
          <dgm:bulletEnabled val="1"/>
        </dgm:presLayoutVars>
      </dgm:prSet>
      <dgm:spPr/>
      <dgm:t>
        <a:bodyPr/>
        <a:lstStyle/>
        <a:p>
          <a:endParaRPr lang="pl-PL"/>
        </a:p>
      </dgm:t>
    </dgm:pt>
    <dgm:pt modelId="{597CFE93-78AA-44B6-AA42-CB71764C423B}" type="pres">
      <dgm:prSet presAssocID="{E6DA5963-A379-4E4F-91C8-202C2933A42C}" presName="sibTrans" presStyleCnt="0"/>
      <dgm:spPr/>
    </dgm:pt>
    <dgm:pt modelId="{E2CE5E36-DA34-4214-B637-4B0BE5547591}" type="pres">
      <dgm:prSet presAssocID="{09E99611-4AA4-4851-9B53-AD5393E3A251}" presName="node" presStyleLbl="node1" presStyleIdx="1" presStyleCnt="5" custScaleY="134445">
        <dgm:presLayoutVars>
          <dgm:bulletEnabled val="1"/>
        </dgm:presLayoutVars>
      </dgm:prSet>
      <dgm:spPr/>
      <dgm:t>
        <a:bodyPr/>
        <a:lstStyle/>
        <a:p>
          <a:endParaRPr lang="pl-PL"/>
        </a:p>
      </dgm:t>
    </dgm:pt>
    <dgm:pt modelId="{DD458FED-8CC8-4BAB-AFA2-14A43E6CE501}" type="pres">
      <dgm:prSet presAssocID="{AB49310E-934A-45EC-940A-34CBA3E70399}" presName="sibTrans" presStyleCnt="0"/>
      <dgm:spPr/>
    </dgm:pt>
    <dgm:pt modelId="{9809C0BF-16BB-4BF4-870A-F9DE3B327C38}" type="pres">
      <dgm:prSet presAssocID="{B8108CBA-5D09-4656-853F-8BCAF5830C69}" presName="node" presStyleLbl="node1" presStyleIdx="2" presStyleCnt="5">
        <dgm:presLayoutVars>
          <dgm:bulletEnabled val="1"/>
        </dgm:presLayoutVars>
      </dgm:prSet>
      <dgm:spPr/>
      <dgm:t>
        <a:bodyPr/>
        <a:lstStyle/>
        <a:p>
          <a:endParaRPr lang="pl-PL"/>
        </a:p>
      </dgm:t>
    </dgm:pt>
    <dgm:pt modelId="{5D3CB5AC-E643-4F78-86A4-9B063B49F7A8}" type="pres">
      <dgm:prSet presAssocID="{2688D9C3-D444-4D6D-B37C-37F7D5F5385D}" presName="sibTrans" presStyleCnt="0"/>
      <dgm:spPr/>
    </dgm:pt>
    <dgm:pt modelId="{F1722DF7-7863-4111-A1D0-CE92CBA21F49}" type="pres">
      <dgm:prSet presAssocID="{8CF8C565-DBD5-4561-B0EA-7D3241749B98}" presName="node" presStyleLbl="node1" presStyleIdx="3" presStyleCnt="5">
        <dgm:presLayoutVars>
          <dgm:bulletEnabled val="1"/>
        </dgm:presLayoutVars>
      </dgm:prSet>
      <dgm:spPr/>
      <dgm:t>
        <a:bodyPr/>
        <a:lstStyle/>
        <a:p>
          <a:endParaRPr lang="pl-PL"/>
        </a:p>
      </dgm:t>
    </dgm:pt>
    <dgm:pt modelId="{29A73597-585D-4BA3-9038-A7BB27BBB15A}" type="pres">
      <dgm:prSet presAssocID="{97DBD117-2F18-4CC9-8132-590D95F142A5}" presName="sibTrans" presStyleCnt="0"/>
      <dgm:spPr/>
    </dgm:pt>
    <dgm:pt modelId="{AF7FB79D-57A1-460F-BC3D-14BE62D5D495}" type="pres">
      <dgm:prSet presAssocID="{E5BC0018-3936-4867-9F5A-7E1909A9F375}" presName="node" presStyleLbl="node1" presStyleIdx="4" presStyleCnt="5">
        <dgm:presLayoutVars>
          <dgm:bulletEnabled val="1"/>
        </dgm:presLayoutVars>
      </dgm:prSet>
      <dgm:spPr/>
      <dgm:t>
        <a:bodyPr/>
        <a:lstStyle/>
        <a:p>
          <a:endParaRPr lang="pl-PL"/>
        </a:p>
      </dgm:t>
    </dgm:pt>
  </dgm:ptLst>
  <dgm:cxnLst>
    <dgm:cxn modelId="{DE5AC992-890C-42EC-B709-34326D3EBC63}" srcId="{B9EF3D56-5481-4C30-8513-B14651F6AD51}" destId="{E5BC0018-3936-4867-9F5A-7E1909A9F375}" srcOrd="4" destOrd="0" parTransId="{C53F4B57-3505-4869-8FCC-F71603B617EE}" sibTransId="{1223BE39-460D-46DD-A4D6-E983627AA642}"/>
    <dgm:cxn modelId="{3AA74C7F-41D8-40A7-8951-09D80CC5E150}" type="presOf" srcId="{09E99611-4AA4-4851-9B53-AD5393E3A251}" destId="{E2CE5E36-DA34-4214-B637-4B0BE5547591}" srcOrd="0" destOrd="0" presId="urn:microsoft.com/office/officeart/2005/8/layout/default#4"/>
    <dgm:cxn modelId="{AD4C2329-9DDD-489B-8C91-B42A12F8775D}" srcId="{B9EF3D56-5481-4C30-8513-B14651F6AD51}" destId="{8CF8C565-DBD5-4561-B0EA-7D3241749B98}" srcOrd="3" destOrd="0" parTransId="{45D87E30-2A33-425E-B499-496CD4174699}" sibTransId="{97DBD117-2F18-4CC9-8132-590D95F142A5}"/>
    <dgm:cxn modelId="{60E54DBD-D86F-48A7-A2C4-818F785CEE59}" srcId="{B9EF3D56-5481-4C30-8513-B14651F6AD51}" destId="{09E99611-4AA4-4851-9B53-AD5393E3A251}" srcOrd="1" destOrd="0" parTransId="{895703C0-3101-4690-B71A-5009033A7D77}" sibTransId="{AB49310E-934A-45EC-940A-34CBA3E70399}"/>
    <dgm:cxn modelId="{B96DCA57-8245-424F-8C5F-BF2D18E51CE0}" srcId="{B9EF3D56-5481-4C30-8513-B14651F6AD51}" destId="{417F99E1-759B-42E6-A817-71C9C4F5C2F6}" srcOrd="0" destOrd="0" parTransId="{9BC1F609-45A2-4657-A948-C142B6F9D339}" sibTransId="{E6DA5963-A379-4E4F-91C8-202C2933A42C}"/>
    <dgm:cxn modelId="{CFC64EB6-7A10-4856-A0F2-3306FE0A7840}" type="presOf" srcId="{E5BC0018-3936-4867-9F5A-7E1909A9F375}" destId="{AF7FB79D-57A1-460F-BC3D-14BE62D5D495}" srcOrd="0" destOrd="0" presId="urn:microsoft.com/office/officeart/2005/8/layout/default#4"/>
    <dgm:cxn modelId="{C6A1C2EB-4EC5-40FD-9A01-0F443F8CE1C6}" type="presOf" srcId="{8CF8C565-DBD5-4561-B0EA-7D3241749B98}" destId="{F1722DF7-7863-4111-A1D0-CE92CBA21F49}" srcOrd="0" destOrd="0" presId="urn:microsoft.com/office/officeart/2005/8/layout/default#4"/>
    <dgm:cxn modelId="{1C8C6924-99A6-4C6E-B005-80521E9563FD}" type="presOf" srcId="{417F99E1-759B-42E6-A817-71C9C4F5C2F6}" destId="{F0BB86FA-0191-4A25-A4C0-768A3E066358}" srcOrd="0" destOrd="0" presId="urn:microsoft.com/office/officeart/2005/8/layout/default#4"/>
    <dgm:cxn modelId="{DC22D514-C55E-430D-9851-662E1E299927}" type="presOf" srcId="{B9EF3D56-5481-4C30-8513-B14651F6AD51}" destId="{50FA0EA9-F4DD-46D7-8919-B3E86F92DF4E}" srcOrd="0" destOrd="0" presId="urn:microsoft.com/office/officeart/2005/8/layout/default#4"/>
    <dgm:cxn modelId="{8BBC9381-D7B8-4F43-BCC3-781C39F0519D}" srcId="{B9EF3D56-5481-4C30-8513-B14651F6AD51}" destId="{B8108CBA-5D09-4656-853F-8BCAF5830C69}" srcOrd="2" destOrd="0" parTransId="{90B7C503-35FE-4EEC-81C4-403541B3F29A}" sibTransId="{2688D9C3-D444-4D6D-B37C-37F7D5F5385D}"/>
    <dgm:cxn modelId="{916C7D73-B090-4890-B45D-4AB572941EA4}" type="presOf" srcId="{B8108CBA-5D09-4656-853F-8BCAF5830C69}" destId="{9809C0BF-16BB-4BF4-870A-F9DE3B327C38}" srcOrd="0" destOrd="0" presId="urn:microsoft.com/office/officeart/2005/8/layout/default#4"/>
    <dgm:cxn modelId="{47B20D24-E06D-40BD-AC24-172578620321}" type="presParOf" srcId="{50FA0EA9-F4DD-46D7-8919-B3E86F92DF4E}" destId="{F0BB86FA-0191-4A25-A4C0-768A3E066358}" srcOrd="0" destOrd="0" presId="urn:microsoft.com/office/officeart/2005/8/layout/default#4"/>
    <dgm:cxn modelId="{4AFA0A99-0A42-4CC1-A0DD-BDB411E63364}" type="presParOf" srcId="{50FA0EA9-F4DD-46D7-8919-B3E86F92DF4E}" destId="{597CFE93-78AA-44B6-AA42-CB71764C423B}" srcOrd="1" destOrd="0" presId="urn:microsoft.com/office/officeart/2005/8/layout/default#4"/>
    <dgm:cxn modelId="{90BDE5B1-998E-4463-AE71-FACFEB99B1F4}" type="presParOf" srcId="{50FA0EA9-F4DD-46D7-8919-B3E86F92DF4E}" destId="{E2CE5E36-DA34-4214-B637-4B0BE5547591}" srcOrd="2" destOrd="0" presId="urn:microsoft.com/office/officeart/2005/8/layout/default#4"/>
    <dgm:cxn modelId="{433D9522-31FD-44CC-950B-651FD53A432C}" type="presParOf" srcId="{50FA0EA9-F4DD-46D7-8919-B3E86F92DF4E}" destId="{DD458FED-8CC8-4BAB-AFA2-14A43E6CE501}" srcOrd="3" destOrd="0" presId="urn:microsoft.com/office/officeart/2005/8/layout/default#4"/>
    <dgm:cxn modelId="{85FEABEA-D4B2-49D3-B287-65D117DE0ADD}" type="presParOf" srcId="{50FA0EA9-F4DD-46D7-8919-B3E86F92DF4E}" destId="{9809C0BF-16BB-4BF4-870A-F9DE3B327C38}" srcOrd="4" destOrd="0" presId="urn:microsoft.com/office/officeart/2005/8/layout/default#4"/>
    <dgm:cxn modelId="{C15F0EA0-5538-4ADB-800D-C740BA96955D}" type="presParOf" srcId="{50FA0EA9-F4DD-46D7-8919-B3E86F92DF4E}" destId="{5D3CB5AC-E643-4F78-86A4-9B063B49F7A8}" srcOrd="5" destOrd="0" presId="urn:microsoft.com/office/officeart/2005/8/layout/default#4"/>
    <dgm:cxn modelId="{0E560176-81AF-4CB6-82EF-56633CBAD516}" type="presParOf" srcId="{50FA0EA9-F4DD-46D7-8919-B3E86F92DF4E}" destId="{F1722DF7-7863-4111-A1D0-CE92CBA21F49}" srcOrd="6" destOrd="0" presId="urn:microsoft.com/office/officeart/2005/8/layout/default#4"/>
    <dgm:cxn modelId="{558298B1-FAC5-4208-819A-38BF9EA50951}" type="presParOf" srcId="{50FA0EA9-F4DD-46D7-8919-B3E86F92DF4E}" destId="{29A73597-585D-4BA3-9038-A7BB27BBB15A}" srcOrd="7" destOrd="0" presId="urn:microsoft.com/office/officeart/2005/8/layout/default#4"/>
    <dgm:cxn modelId="{90F7353E-0B2F-4A75-992C-7F13B16DE906}" type="presParOf" srcId="{50FA0EA9-F4DD-46D7-8919-B3E86F92DF4E}" destId="{AF7FB79D-57A1-460F-BC3D-14BE62D5D495}" srcOrd="8" destOrd="0" presId="urn:microsoft.com/office/officeart/2005/8/layout/defaul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5AB5DEDD-5DC1-43BE-A8CD-2314DD783889}" type="doc">
      <dgm:prSet loTypeId="urn:microsoft.com/office/officeart/2005/8/layout/default#2" loCatId="list" qsTypeId="urn:microsoft.com/office/officeart/2005/8/quickstyle/simple1" qsCatId="simple" csTypeId="urn:microsoft.com/office/officeart/2005/8/colors/accent0_3" csCatId="mainScheme" phldr="1"/>
      <dgm:spPr/>
      <dgm:t>
        <a:bodyPr/>
        <a:lstStyle/>
        <a:p>
          <a:endParaRPr lang="pl-PL"/>
        </a:p>
      </dgm:t>
    </dgm:pt>
    <dgm:pt modelId="{B47D8E1D-AE13-4E60-994A-52D834E4B0EE}">
      <dgm:prSet phldrT="[Tekst]"/>
      <dgm:spPr/>
      <dgm:t>
        <a:bodyPr/>
        <a:lstStyle/>
        <a:p>
          <a:r>
            <a:rPr lang="pl-PL" dirty="0"/>
            <a:t>Prawo do sprostowania danych</a:t>
          </a:r>
        </a:p>
      </dgm:t>
    </dgm:pt>
    <dgm:pt modelId="{F1DD6BF2-5897-4DF3-8981-69F28CB9C38D}" type="parTrans" cxnId="{4AD0ADF2-72A1-4C13-AF5F-D5DA6653659D}">
      <dgm:prSet/>
      <dgm:spPr/>
      <dgm:t>
        <a:bodyPr/>
        <a:lstStyle/>
        <a:p>
          <a:endParaRPr lang="pl-PL"/>
        </a:p>
      </dgm:t>
    </dgm:pt>
    <dgm:pt modelId="{1831FFDF-C04A-47E2-9EF3-44A77A1030C9}" type="sibTrans" cxnId="{4AD0ADF2-72A1-4C13-AF5F-D5DA6653659D}">
      <dgm:prSet/>
      <dgm:spPr/>
      <dgm:t>
        <a:bodyPr/>
        <a:lstStyle/>
        <a:p>
          <a:endParaRPr lang="pl-PL"/>
        </a:p>
      </dgm:t>
    </dgm:pt>
    <dgm:pt modelId="{D9CB67F9-A75F-4FD4-86CA-A0140BF3730E}">
      <dgm:prSet phldrT="[Tekst]"/>
      <dgm:spPr/>
      <dgm:t>
        <a:bodyPr/>
        <a:lstStyle/>
        <a:p>
          <a:r>
            <a:rPr lang="pl-PL" dirty="0"/>
            <a:t>Prawo do usunięcia danych (prawo do bycia zapomnianym)</a:t>
          </a:r>
        </a:p>
      </dgm:t>
    </dgm:pt>
    <dgm:pt modelId="{E8B706F5-5F3C-4CC1-8BFE-EE24BB916880}" type="parTrans" cxnId="{1BDD1E22-559A-4AD4-A7DA-BB7862185ADD}">
      <dgm:prSet/>
      <dgm:spPr/>
      <dgm:t>
        <a:bodyPr/>
        <a:lstStyle/>
        <a:p>
          <a:endParaRPr lang="pl-PL"/>
        </a:p>
      </dgm:t>
    </dgm:pt>
    <dgm:pt modelId="{7E766175-369E-40A7-9668-1275F3FDAA1D}" type="sibTrans" cxnId="{1BDD1E22-559A-4AD4-A7DA-BB7862185ADD}">
      <dgm:prSet/>
      <dgm:spPr/>
      <dgm:t>
        <a:bodyPr/>
        <a:lstStyle/>
        <a:p>
          <a:endParaRPr lang="pl-PL"/>
        </a:p>
      </dgm:t>
    </dgm:pt>
    <dgm:pt modelId="{974BDBAB-2E24-48C4-8B0F-D25EF3206A9A}">
      <dgm:prSet phldrT="[Tekst]"/>
      <dgm:spPr/>
      <dgm:t>
        <a:bodyPr/>
        <a:lstStyle/>
        <a:p>
          <a:r>
            <a:rPr lang="pl-PL" dirty="0"/>
            <a:t>Prawo do ograniczenia przetwarzania </a:t>
          </a:r>
        </a:p>
      </dgm:t>
    </dgm:pt>
    <dgm:pt modelId="{AE862983-EDA5-41F8-A4AF-BAA76171A466}" type="parTrans" cxnId="{2D717FFA-A30C-46B1-BA43-A1D42CAC0F5E}">
      <dgm:prSet/>
      <dgm:spPr/>
      <dgm:t>
        <a:bodyPr/>
        <a:lstStyle/>
        <a:p>
          <a:endParaRPr lang="pl-PL"/>
        </a:p>
      </dgm:t>
    </dgm:pt>
    <dgm:pt modelId="{A3F1AFFF-AB42-437F-B575-B4CFBACC9888}" type="sibTrans" cxnId="{2D717FFA-A30C-46B1-BA43-A1D42CAC0F5E}">
      <dgm:prSet/>
      <dgm:spPr/>
      <dgm:t>
        <a:bodyPr/>
        <a:lstStyle/>
        <a:p>
          <a:endParaRPr lang="pl-PL"/>
        </a:p>
      </dgm:t>
    </dgm:pt>
    <dgm:pt modelId="{20635FD2-F2FD-482C-99CA-DE65F1FBCC9F}">
      <dgm:prSet phldrT="[Tekst]"/>
      <dgm:spPr/>
      <dgm:t>
        <a:bodyPr/>
        <a:lstStyle/>
        <a:p>
          <a:r>
            <a:rPr lang="pl-PL" dirty="0"/>
            <a:t>Prawo do przenoszenia danych</a:t>
          </a:r>
        </a:p>
      </dgm:t>
    </dgm:pt>
    <dgm:pt modelId="{7BC09574-1347-4B20-832D-F627B34AAD34}" type="parTrans" cxnId="{923625A1-CF90-48C1-88AF-640F465B86FD}">
      <dgm:prSet/>
      <dgm:spPr/>
      <dgm:t>
        <a:bodyPr/>
        <a:lstStyle/>
        <a:p>
          <a:endParaRPr lang="pl-PL"/>
        </a:p>
      </dgm:t>
    </dgm:pt>
    <dgm:pt modelId="{ECAF6630-B739-49FF-AB17-D611A02DB8E2}" type="sibTrans" cxnId="{923625A1-CF90-48C1-88AF-640F465B86FD}">
      <dgm:prSet/>
      <dgm:spPr/>
      <dgm:t>
        <a:bodyPr/>
        <a:lstStyle/>
        <a:p>
          <a:endParaRPr lang="pl-PL"/>
        </a:p>
      </dgm:t>
    </dgm:pt>
    <dgm:pt modelId="{2C3090A3-C26C-4BB3-8627-EAD34B4C2B09}">
      <dgm:prSet phldrT="[Tekst]"/>
      <dgm:spPr/>
      <dgm:t>
        <a:bodyPr/>
        <a:lstStyle/>
        <a:p>
          <a:r>
            <a:rPr lang="pl-PL" dirty="0"/>
            <a:t>Prawo do sprzeciwu</a:t>
          </a:r>
        </a:p>
      </dgm:t>
    </dgm:pt>
    <dgm:pt modelId="{6B42074D-C053-449A-9C14-A41905C80113}" type="parTrans" cxnId="{FC93CC63-174D-4A12-ADCB-5EA8DEC1BB3F}">
      <dgm:prSet/>
      <dgm:spPr/>
      <dgm:t>
        <a:bodyPr/>
        <a:lstStyle/>
        <a:p>
          <a:endParaRPr lang="pl-PL"/>
        </a:p>
      </dgm:t>
    </dgm:pt>
    <dgm:pt modelId="{31C52D4E-13AD-4473-8FE1-F9AC1BBAD513}" type="sibTrans" cxnId="{FC93CC63-174D-4A12-ADCB-5EA8DEC1BB3F}">
      <dgm:prSet/>
      <dgm:spPr/>
      <dgm:t>
        <a:bodyPr/>
        <a:lstStyle/>
        <a:p>
          <a:endParaRPr lang="pl-PL"/>
        </a:p>
      </dgm:t>
    </dgm:pt>
    <dgm:pt modelId="{38489347-14FC-48C8-9330-1AC9FD69926E}">
      <dgm:prSet phldrT="[Tekst]"/>
      <dgm:spPr/>
      <dgm:t>
        <a:bodyPr/>
        <a:lstStyle/>
        <a:p>
          <a:r>
            <a:rPr lang="pl-PL" dirty="0"/>
            <a:t>Prawo do niepodlegania decyzji, która opiera               się wyłącznie                                  na zautomatyzowanym  przetwarzaniu</a:t>
          </a:r>
        </a:p>
      </dgm:t>
    </dgm:pt>
    <dgm:pt modelId="{32105239-CC6D-4E53-8BD2-8057D7E43A15}" type="parTrans" cxnId="{3C96C5AD-BB83-4ED7-A99B-EBF2627A8DCB}">
      <dgm:prSet/>
      <dgm:spPr/>
      <dgm:t>
        <a:bodyPr/>
        <a:lstStyle/>
        <a:p>
          <a:endParaRPr lang="pl-PL"/>
        </a:p>
      </dgm:t>
    </dgm:pt>
    <dgm:pt modelId="{5A747EA1-931C-4CD8-905A-1904BA57C1AD}" type="sibTrans" cxnId="{3C96C5AD-BB83-4ED7-A99B-EBF2627A8DCB}">
      <dgm:prSet/>
      <dgm:spPr/>
      <dgm:t>
        <a:bodyPr/>
        <a:lstStyle/>
        <a:p>
          <a:endParaRPr lang="pl-PL"/>
        </a:p>
      </dgm:t>
    </dgm:pt>
    <dgm:pt modelId="{4E0E3116-3A17-45F1-9CFC-0C7B28DB0D4F}">
      <dgm:prSet phldrT="[Tekst]"/>
      <dgm:spPr/>
      <dgm:t>
        <a:bodyPr/>
        <a:lstStyle/>
        <a:p>
          <a:r>
            <a:rPr lang="pl-PL" dirty="0"/>
            <a:t>Prawo dostępu do danych i uzyskania określonych informacji</a:t>
          </a:r>
        </a:p>
      </dgm:t>
    </dgm:pt>
    <dgm:pt modelId="{EC6A5EDC-4033-47F1-BDD7-E48DA747D050}" type="parTrans" cxnId="{335C2F75-ACEC-4798-89BD-EC1182E4B6BF}">
      <dgm:prSet/>
      <dgm:spPr/>
      <dgm:t>
        <a:bodyPr/>
        <a:lstStyle/>
        <a:p>
          <a:endParaRPr lang="pl-PL"/>
        </a:p>
      </dgm:t>
    </dgm:pt>
    <dgm:pt modelId="{C5C1AA05-B144-45D6-9E19-F81AAAF64058}" type="sibTrans" cxnId="{335C2F75-ACEC-4798-89BD-EC1182E4B6BF}">
      <dgm:prSet/>
      <dgm:spPr/>
      <dgm:t>
        <a:bodyPr/>
        <a:lstStyle/>
        <a:p>
          <a:endParaRPr lang="pl-PL"/>
        </a:p>
      </dgm:t>
    </dgm:pt>
    <dgm:pt modelId="{4691CB2A-1D71-4FFA-B108-FF28665158E8}" type="pres">
      <dgm:prSet presAssocID="{5AB5DEDD-5DC1-43BE-A8CD-2314DD783889}" presName="diagram" presStyleCnt="0">
        <dgm:presLayoutVars>
          <dgm:dir/>
          <dgm:resizeHandles val="exact"/>
        </dgm:presLayoutVars>
      </dgm:prSet>
      <dgm:spPr/>
      <dgm:t>
        <a:bodyPr/>
        <a:lstStyle/>
        <a:p>
          <a:endParaRPr lang="pl-PL"/>
        </a:p>
      </dgm:t>
    </dgm:pt>
    <dgm:pt modelId="{74A552C1-2CDC-4183-B715-43170F1D0A7A}" type="pres">
      <dgm:prSet presAssocID="{4E0E3116-3A17-45F1-9CFC-0C7B28DB0D4F}" presName="node" presStyleLbl="node1" presStyleIdx="0" presStyleCnt="7">
        <dgm:presLayoutVars>
          <dgm:bulletEnabled val="1"/>
        </dgm:presLayoutVars>
      </dgm:prSet>
      <dgm:spPr/>
      <dgm:t>
        <a:bodyPr/>
        <a:lstStyle/>
        <a:p>
          <a:endParaRPr lang="pl-PL"/>
        </a:p>
      </dgm:t>
    </dgm:pt>
    <dgm:pt modelId="{1EC24983-C392-45CC-B41B-4D35587FAE69}" type="pres">
      <dgm:prSet presAssocID="{C5C1AA05-B144-45D6-9E19-F81AAAF64058}" presName="sibTrans" presStyleCnt="0"/>
      <dgm:spPr/>
    </dgm:pt>
    <dgm:pt modelId="{FF03AD4E-A76A-4F20-9837-D71E80AFEB53}" type="pres">
      <dgm:prSet presAssocID="{B47D8E1D-AE13-4E60-994A-52D834E4B0EE}" presName="node" presStyleLbl="node1" presStyleIdx="1" presStyleCnt="7">
        <dgm:presLayoutVars>
          <dgm:bulletEnabled val="1"/>
        </dgm:presLayoutVars>
      </dgm:prSet>
      <dgm:spPr/>
      <dgm:t>
        <a:bodyPr/>
        <a:lstStyle/>
        <a:p>
          <a:endParaRPr lang="pl-PL"/>
        </a:p>
      </dgm:t>
    </dgm:pt>
    <dgm:pt modelId="{29CE603D-7499-4E56-8C52-22EACE8BE779}" type="pres">
      <dgm:prSet presAssocID="{1831FFDF-C04A-47E2-9EF3-44A77A1030C9}" presName="sibTrans" presStyleCnt="0"/>
      <dgm:spPr/>
    </dgm:pt>
    <dgm:pt modelId="{AB393085-D269-4A4C-BBDA-2E173D835F6E}" type="pres">
      <dgm:prSet presAssocID="{D9CB67F9-A75F-4FD4-86CA-A0140BF3730E}" presName="node" presStyleLbl="node1" presStyleIdx="2" presStyleCnt="7">
        <dgm:presLayoutVars>
          <dgm:bulletEnabled val="1"/>
        </dgm:presLayoutVars>
      </dgm:prSet>
      <dgm:spPr/>
      <dgm:t>
        <a:bodyPr/>
        <a:lstStyle/>
        <a:p>
          <a:endParaRPr lang="pl-PL"/>
        </a:p>
      </dgm:t>
    </dgm:pt>
    <dgm:pt modelId="{566D652D-B869-4928-BF06-447796C6717F}" type="pres">
      <dgm:prSet presAssocID="{7E766175-369E-40A7-9668-1275F3FDAA1D}" presName="sibTrans" presStyleCnt="0"/>
      <dgm:spPr/>
    </dgm:pt>
    <dgm:pt modelId="{5C3C574C-8D1D-4477-8F36-08CBF2899310}" type="pres">
      <dgm:prSet presAssocID="{974BDBAB-2E24-48C4-8B0F-D25EF3206A9A}" presName="node" presStyleLbl="node1" presStyleIdx="3" presStyleCnt="7">
        <dgm:presLayoutVars>
          <dgm:bulletEnabled val="1"/>
        </dgm:presLayoutVars>
      </dgm:prSet>
      <dgm:spPr/>
      <dgm:t>
        <a:bodyPr/>
        <a:lstStyle/>
        <a:p>
          <a:endParaRPr lang="pl-PL"/>
        </a:p>
      </dgm:t>
    </dgm:pt>
    <dgm:pt modelId="{D3DE4571-F8E7-4F10-8778-195FC6DDC400}" type="pres">
      <dgm:prSet presAssocID="{A3F1AFFF-AB42-437F-B575-B4CFBACC9888}" presName="sibTrans" presStyleCnt="0"/>
      <dgm:spPr/>
    </dgm:pt>
    <dgm:pt modelId="{6E7E1D71-376C-4F82-B487-18727D9C9E6D}" type="pres">
      <dgm:prSet presAssocID="{20635FD2-F2FD-482C-99CA-DE65F1FBCC9F}" presName="node" presStyleLbl="node1" presStyleIdx="4" presStyleCnt="7">
        <dgm:presLayoutVars>
          <dgm:bulletEnabled val="1"/>
        </dgm:presLayoutVars>
      </dgm:prSet>
      <dgm:spPr/>
      <dgm:t>
        <a:bodyPr/>
        <a:lstStyle/>
        <a:p>
          <a:endParaRPr lang="pl-PL"/>
        </a:p>
      </dgm:t>
    </dgm:pt>
    <dgm:pt modelId="{06B1EDB7-A1F2-46E7-B953-8DE6B730C721}" type="pres">
      <dgm:prSet presAssocID="{ECAF6630-B739-49FF-AB17-D611A02DB8E2}" presName="sibTrans" presStyleCnt="0"/>
      <dgm:spPr/>
    </dgm:pt>
    <dgm:pt modelId="{6DCB8747-F449-4BD5-8F97-9FD791887A7E}" type="pres">
      <dgm:prSet presAssocID="{2C3090A3-C26C-4BB3-8627-EAD34B4C2B09}" presName="node" presStyleLbl="node1" presStyleIdx="5" presStyleCnt="7">
        <dgm:presLayoutVars>
          <dgm:bulletEnabled val="1"/>
        </dgm:presLayoutVars>
      </dgm:prSet>
      <dgm:spPr/>
      <dgm:t>
        <a:bodyPr/>
        <a:lstStyle/>
        <a:p>
          <a:endParaRPr lang="pl-PL"/>
        </a:p>
      </dgm:t>
    </dgm:pt>
    <dgm:pt modelId="{3B72FC79-0F6F-49A6-84D6-B41E2A8225CA}" type="pres">
      <dgm:prSet presAssocID="{31C52D4E-13AD-4473-8FE1-F9AC1BBAD513}" presName="sibTrans" presStyleCnt="0"/>
      <dgm:spPr/>
    </dgm:pt>
    <dgm:pt modelId="{EFB3A7E3-964C-4650-AD17-9B4095A08878}" type="pres">
      <dgm:prSet presAssocID="{38489347-14FC-48C8-9330-1AC9FD69926E}" presName="node" presStyleLbl="node1" presStyleIdx="6" presStyleCnt="7">
        <dgm:presLayoutVars>
          <dgm:bulletEnabled val="1"/>
        </dgm:presLayoutVars>
      </dgm:prSet>
      <dgm:spPr/>
      <dgm:t>
        <a:bodyPr/>
        <a:lstStyle/>
        <a:p>
          <a:endParaRPr lang="pl-PL"/>
        </a:p>
      </dgm:t>
    </dgm:pt>
  </dgm:ptLst>
  <dgm:cxnLst>
    <dgm:cxn modelId="{ECDE4B77-F173-42ED-8A55-B41CAD5B0133}" type="presOf" srcId="{5AB5DEDD-5DC1-43BE-A8CD-2314DD783889}" destId="{4691CB2A-1D71-4FFA-B108-FF28665158E8}" srcOrd="0" destOrd="0" presId="urn:microsoft.com/office/officeart/2005/8/layout/default#2"/>
    <dgm:cxn modelId="{1170D115-D740-43BC-8DB0-E512C06C5FFA}" type="presOf" srcId="{974BDBAB-2E24-48C4-8B0F-D25EF3206A9A}" destId="{5C3C574C-8D1D-4477-8F36-08CBF2899310}" srcOrd="0" destOrd="0" presId="urn:microsoft.com/office/officeart/2005/8/layout/default#2"/>
    <dgm:cxn modelId="{2D717FFA-A30C-46B1-BA43-A1D42CAC0F5E}" srcId="{5AB5DEDD-5DC1-43BE-A8CD-2314DD783889}" destId="{974BDBAB-2E24-48C4-8B0F-D25EF3206A9A}" srcOrd="3" destOrd="0" parTransId="{AE862983-EDA5-41F8-A4AF-BAA76171A466}" sibTransId="{A3F1AFFF-AB42-437F-B575-B4CFBACC9888}"/>
    <dgm:cxn modelId="{4AD0ADF2-72A1-4C13-AF5F-D5DA6653659D}" srcId="{5AB5DEDD-5DC1-43BE-A8CD-2314DD783889}" destId="{B47D8E1D-AE13-4E60-994A-52D834E4B0EE}" srcOrd="1" destOrd="0" parTransId="{F1DD6BF2-5897-4DF3-8981-69F28CB9C38D}" sibTransId="{1831FFDF-C04A-47E2-9EF3-44A77A1030C9}"/>
    <dgm:cxn modelId="{283A01BD-8ACB-48FA-8700-BCE656C7F717}" type="presOf" srcId="{D9CB67F9-A75F-4FD4-86CA-A0140BF3730E}" destId="{AB393085-D269-4A4C-BBDA-2E173D835F6E}" srcOrd="0" destOrd="0" presId="urn:microsoft.com/office/officeart/2005/8/layout/default#2"/>
    <dgm:cxn modelId="{D306A473-0BEE-4AC0-A99D-9432F21C158D}" type="presOf" srcId="{B47D8E1D-AE13-4E60-994A-52D834E4B0EE}" destId="{FF03AD4E-A76A-4F20-9837-D71E80AFEB53}" srcOrd="0" destOrd="0" presId="urn:microsoft.com/office/officeart/2005/8/layout/default#2"/>
    <dgm:cxn modelId="{335C2F75-ACEC-4798-89BD-EC1182E4B6BF}" srcId="{5AB5DEDD-5DC1-43BE-A8CD-2314DD783889}" destId="{4E0E3116-3A17-45F1-9CFC-0C7B28DB0D4F}" srcOrd="0" destOrd="0" parTransId="{EC6A5EDC-4033-47F1-BDD7-E48DA747D050}" sibTransId="{C5C1AA05-B144-45D6-9E19-F81AAAF64058}"/>
    <dgm:cxn modelId="{FC93CC63-174D-4A12-ADCB-5EA8DEC1BB3F}" srcId="{5AB5DEDD-5DC1-43BE-A8CD-2314DD783889}" destId="{2C3090A3-C26C-4BB3-8627-EAD34B4C2B09}" srcOrd="5" destOrd="0" parTransId="{6B42074D-C053-449A-9C14-A41905C80113}" sibTransId="{31C52D4E-13AD-4473-8FE1-F9AC1BBAD513}"/>
    <dgm:cxn modelId="{7DFC3AB3-48C7-4942-8ED9-B7C39F2F8741}" type="presOf" srcId="{4E0E3116-3A17-45F1-9CFC-0C7B28DB0D4F}" destId="{74A552C1-2CDC-4183-B715-43170F1D0A7A}" srcOrd="0" destOrd="0" presId="urn:microsoft.com/office/officeart/2005/8/layout/default#2"/>
    <dgm:cxn modelId="{01797DBD-4009-4D06-B0E7-7C63A39A95A6}" type="presOf" srcId="{2C3090A3-C26C-4BB3-8627-EAD34B4C2B09}" destId="{6DCB8747-F449-4BD5-8F97-9FD791887A7E}" srcOrd="0" destOrd="0" presId="urn:microsoft.com/office/officeart/2005/8/layout/default#2"/>
    <dgm:cxn modelId="{3C96C5AD-BB83-4ED7-A99B-EBF2627A8DCB}" srcId="{5AB5DEDD-5DC1-43BE-A8CD-2314DD783889}" destId="{38489347-14FC-48C8-9330-1AC9FD69926E}" srcOrd="6" destOrd="0" parTransId="{32105239-CC6D-4E53-8BD2-8057D7E43A15}" sibTransId="{5A747EA1-931C-4CD8-905A-1904BA57C1AD}"/>
    <dgm:cxn modelId="{82D2EC40-0D32-4D86-815E-618CF8C4EDAD}" type="presOf" srcId="{38489347-14FC-48C8-9330-1AC9FD69926E}" destId="{EFB3A7E3-964C-4650-AD17-9B4095A08878}" srcOrd="0" destOrd="0" presId="urn:microsoft.com/office/officeart/2005/8/layout/default#2"/>
    <dgm:cxn modelId="{923625A1-CF90-48C1-88AF-640F465B86FD}" srcId="{5AB5DEDD-5DC1-43BE-A8CD-2314DD783889}" destId="{20635FD2-F2FD-482C-99CA-DE65F1FBCC9F}" srcOrd="4" destOrd="0" parTransId="{7BC09574-1347-4B20-832D-F627B34AAD34}" sibTransId="{ECAF6630-B739-49FF-AB17-D611A02DB8E2}"/>
    <dgm:cxn modelId="{1BDD1E22-559A-4AD4-A7DA-BB7862185ADD}" srcId="{5AB5DEDD-5DC1-43BE-A8CD-2314DD783889}" destId="{D9CB67F9-A75F-4FD4-86CA-A0140BF3730E}" srcOrd="2" destOrd="0" parTransId="{E8B706F5-5F3C-4CC1-8BFE-EE24BB916880}" sibTransId="{7E766175-369E-40A7-9668-1275F3FDAA1D}"/>
    <dgm:cxn modelId="{09B40606-BE92-41C8-9F4D-15A7F3B6317D}" type="presOf" srcId="{20635FD2-F2FD-482C-99CA-DE65F1FBCC9F}" destId="{6E7E1D71-376C-4F82-B487-18727D9C9E6D}" srcOrd="0" destOrd="0" presId="urn:microsoft.com/office/officeart/2005/8/layout/default#2"/>
    <dgm:cxn modelId="{F4E41BCC-2E4F-4254-986A-408266628F9E}" type="presParOf" srcId="{4691CB2A-1D71-4FFA-B108-FF28665158E8}" destId="{74A552C1-2CDC-4183-B715-43170F1D0A7A}" srcOrd="0" destOrd="0" presId="urn:microsoft.com/office/officeart/2005/8/layout/default#2"/>
    <dgm:cxn modelId="{78F1587B-A12C-4B3F-9982-BBC092A22BCA}" type="presParOf" srcId="{4691CB2A-1D71-4FFA-B108-FF28665158E8}" destId="{1EC24983-C392-45CC-B41B-4D35587FAE69}" srcOrd="1" destOrd="0" presId="urn:microsoft.com/office/officeart/2005/8/layout/default#2"/>
    <dgm:cxn modelId="{3224135E-EF33-418B-8950-BE3762841069}" type="presParOf" srcId="{4691CB2A-1D71-4FFA-B108-FF28665158E8}" destId="{FF03AD4E-A76A-4F20-9837-D71E80AFEB53}" srcOrd="2" destOrd="0" presId="urn:microsoft.com/office/officeart/2005/8/layout/default#2"/>
    <dgm:cxn modelId="{83F833AE-1F0A-4CD2-A9A8-B794FF98688E}" type="presParOf" srcId="{4691CB2A-1D71-4FFA-B108-FF28665158E8}" destId="{29CE603D-7499-4E56-8C52-22EACE8BE779}" srcOrd="3" destOrd="0" presId="urn:microsoft.com/office/officeart/2005/8/layout/default#2"/>
    <dgm:cxn modelId="{D4E4D0D6-619B-432E-AF83-69A67AF664FD}" type="presParOf" srcId="{4691CB2A-1D71-4FFA-B108-FF28665158E8}" destId="{AB393085-D269-4A4C-BBDA-2E173D835F6E}" srcOrd="4" destOrd="0" presId="urn:microsoft.com/office/officeart/2005/8/layout/default#2"/>
    <dgm:cxn modelId="{C741BA45-B677-45EB-83E3-99E21CA48DD7}" type="presParOf" srcId="{4691CB2A-1D71-4FFA-B108-FF28665158E8}" destId="{566D652D-B869-4928-BF06-447796C6717F}" srcOrd="5" destOrd="0" presId="urn:microsoft.com/office/officeart/2005/8/layout/default#2"/>
    <dgm:cxn modelId="{77C5B724-F945-49B2-96BC-BF17FF952F01}" type="presParOf" srcId="{4691CB2A-1D71-4FFA-B108-FF28665158E8}" destId="{5C3C574C-8D1D-4477-8F36-08CBF2899310}" srcOrd="6" destOrd="0" presId="urn:microsoft.com/office/officeart/2005/8/layout/default#2"/>
    <dgm:cxn modelId="{DBDA50A4-9444-408B-B2D3-B63ACE6C2518}" type="presParOf" srcId="{4691CB2A-1D71-4FFA-B108-FF28665158E8}" destId="{D3DE4571-F8E7-4F10-8778-195FC6DDC400}" srcOrd="7" destOrd="0" presId="urn:microsoft.com/office/officeart/2005/8/layout/default#2"/>
    <dgm:cxn modelId="{A88A7558-A84B-4CFA-A321-1CE274F41FC3}" type="presParOf" srcId="{4691CB2A-1D71-4FFA-B108-FF28665158E8}" destId="{6E7E1D71-376C-4F82-B487-18727D9C9E6D}" srcOrd="8" destOrd="0" presId="urn:microsoft.com/office/officeart/2005/8/layout/default#2"/>
    <dgm:cxn modelId="{0E54633D-912D-458A-9CD1-5640D40B5DC4}" type="presParOf" srcId="{4691CB2A-1D71-4FFA-B108-FF28665158E8}" destId="{06B1EDB7-A1F2-46E7-B953-8DE6B730C721}" srcOrd="9" destOrd="0" presId="urn:microsoft.com/office/officeart/2005/8/layout/default#2"/>
    <dgm:cxn modelId="{F8FF541F-26F1-486D-B004-F75B0FDD0B60}" type="presParOf" srcId="{4691CB2A-1D71-4FFA-B108-FF28665158E8}" destId="{6DCB8747-F449-4BD5-8F97-9FD791887A7E}" srcOrd="10" destOrd="0" presId="urn:microsoft.com/office/officeart/2005/8/layout/default#2"/>
    <dgm:cxn modelId="{BC63EF4F-2AB6-43AE-9F37-C99B66523789}" type="presParOf" srcId="{4691CB2A-1D71-4FFA-B108-FF28665158E8}" destId="{3B72FC79-0F6F-49A6-84D6-B41E2A8225CA}" srcOrd="11" destOrd="0" presId="urn:microsoft.com/office/officeart/2005/8/layout/default#2"/>
    <dgm:cxn modelId="{92349A5A-968E-40A7-91EF-B79AFD73C58D}" type="presParOf" srcId="{4691CB2A-1D71-4FFA-B108-FF28665158E8}" destId="{EFB3A7E3-964C-4650-AD17-9B4095A08878}" srcOrd="12"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674BB340-F010-42FD-92F8-D34D3DB1BA8D}" type="doc">
      <dgm:prSet loTypeId="urn:microsoft.com/office/officeart/2005/8/layout/default#13" loCatId="list" qsTypeId="urn:microsoft.com/office/officeart/2005/8/quickstyle/simple1" qsCatId="simple" csTypeId="urn:microsoft.com/office/officeart/2005/8/colors/accent0_3" csCatId="mainScheme" phldr="1"/>
      <dgm:spPr/>
      <dgm:t>
        <a:bodyPr/>
        <a:lstStyle/>
        <a:p>
          <a:endParaRPr lang="pl-PL"/>
        </a:p>
      </dgm:t>
    </dgm:pt>
    <dgm:pt modelId="{D52FB538-F5E8-47EA-BA82-ADFBACDAF8AA}" type="pres">
      <dgm:prSet presAssocID="{674BB340-F010-42FD-92F8-D34D3DB1BA8D}" presName="diagram" presStyleCnt="0">
        <dgm:presLayoutVars>
          <dgm:dir/>
          <dgm:resizeHandles val="exact"/>
        </dgm:presLayoutVars>
      </dgm:prSet>
      <dgm:spPr/>
      <dgm:t>
        <a:bodyPr/>
        <a:lstStyle/>
        <a:p>
          <a:endParaRPr lang="pl-PL"/>
        </a:p>
      </dgm:t>
    </dgm:pt>
  </dgm:ptLst>
  <dgm:cxnLst>
    <dgm:cxn modelId="{00A456DA-0CD1-4D29-8BF0-E887359EA907}" type="presOf" srcId="{674BB340-F010-42FD-92F8-D34D3DB1BA8D}" destId="{D52FB538-F5E8-47EA-BA82-ADFBACDAF8AA}" srcOrd="0" destOrd="0" presId="urn:microsoft.com/office/officeart/2005/8/layout/default#1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530DAF5C-715C-4BE8-AF41-6B95D13FB583}" type="doc">
      <dgm:prSet loTypeId="urn:microsoft.com/office/officeart/2005/8/layout/default#14" loCatId="list" qsTypeId="urn:microsoft.com/office/officeart/2005/8/quickstyle/simple1" qsCatId="simple" csTypeId="urn:microsoft.com/office/officeart/2005/8/colors/accent0_3" csCatId="mainScheme" phldr="1"/>
      <dgm:spPr/>
      <dgm:t>
        <a:bodyPr/>
        <a:lstStyle/>
        <a:p>
          <a:endParaRPr lang="pl-PL"/>
        </a:p>
      </dgm:t>
    </dgm:pt>
    <dgm:pt modelId="{83B0E1A5-7D56-4AFF-BF67-C685743B9513}">
      <dgm:prSet phldrT="[Tekst]"/>
      <dgm:spPr>
        <a:solidFill>
          <a:srgbClr val="00B050"/>
        </a:solidFill>
      </dgm:spPr>
      <dgm:t>
        <a:bodyPr/>
        <a:lstStyle/>
        <a:p>
          <a:r>
            <a:rPr lang="pl-PL" b="0" dirty="0">
              <a:latin typeface="+mn-lt"/>
            </a:rPr>
            <a:t>Bezpieczne</a:t>
          </a:r>
        </a:p>
      </dgm:t>
    </dgm:pt>
    <dgm:pt modelId="{1A7413BD-7C9E-4DAE-8059-163E306893D4}" type="parTrans" cxnId="{1C1430A3-E292-48C6-89D2-2EC9300BF299}">
      <dgm:prSet/>
      <dgm:spPr/>
      <dgm:t>
        <a:bodyPr/>
        <a:lstStyle/>
        <a:p>
          <a:endParaRPr lang="pl-PL"/>
        </a:p>
      </dgm:t>
    </dgm:pt>
    <dgm:pt modelId="{8F7713CA-3A8B-4745-A4E5-9C97161C6F21}" type="sibTrans" cxnId="{1C1430A3-E292-48C6-89D2-2EC9300BF299}">
      <dgm:prSet/>
      <dgm:spPr/>
      <dgm:t>
        <a:bodyPr/>
        <a:lstStyle/>
        <a:p>
          <a:endParaRPr lang="pl-PL"/>
        </a:p>
      </dgm:t>
    </dgm:pt>
    <dgm:pt modelId="{08214BDE-2F35-4D65-ACD9-31E306E4D995}">
      <dgm:prSet phldrT="[Tekst]"/>
      <dgm:spPr>
        <a:solidFill>
          <a:srgbClr val="FF0000"/>
        </a:solidFill>
      </dgm:spPr>
      <dgm:t>
        <a:bodyPr/>
        <a:lstStyle/>
        <a:p>
          <a:r>
            <a:rPr lang="pl-PL" b="0" dirty="0">
              <a:latin typeface="+mn-lt"/>
            </a:rPr>
            <a:t>Na dodatkowych warunkach</a:t>
          </a:r>
        </a:p>
      </dgm:t>
    </dgm:pt>
    <dgm:pt modelId="{88AFD730-6691-4828-8C34-84192522C2C1}" type="parTrans" cxnId="{0BC84388-57BB-4733-835E-85E79EE68274}">
      <dgm:prSet/>
      <dgm:spPr/>
      <dgm:t>
        <a:bodyPr/>
        <a:lstStyle/>
        <a:p>
          <a:endParaRPr lang="pl-PL"/>
        </a:p>
      </dgm:t>
    </dgm:pt>
    <dgm:pt modelId="{76992AC0-3249-49E0-8087-9CDAD7964AEA}" type="sibTrans" cxnId="{0BC84388-57BB-4733-835E-85E79EE68274}">
      <dgm:prSet/>
      <dgm:spPr/>
      <dgm:t>
        <a:bodyPr/>
        <a:lstStyle/>
        <a:p>
          <a:endParaRPr lang="pl-PL"/>
        </a:p>
      </dgm:t>
    </dgm:pt>
    <dgm:pt modelId="{551AF7E6-A41A-4433-B6AC-85451D609077}" type="pres">
      <dgm:prSet presAssocID="{530DAF5C-715C-4BE8-AF41-6B95D13FB583}" presName="diagram" presStyleCnt="0">
        <dgm:presLayoutVars>
          <dgm:dir/>
          <dgm:resizeHandles val="exact"/>
        </dgm:presLayoutVars>
      </dgm:prSet>
      <dgm:spPr/>
      <dgm:t>
        <a:bodyPr/>
        <a:lstStyle/>
        <a:p>
          <a:endParaRPr lang="pl-PL"/>
        </a:p>
      </dgm:t>
    </dgm:pt>
    <dgm:pt modelId="{60EBAC67-7CE8-4A58-BCEB-885C776F0501}" type="pres">
      <dgm:prSet presAssocID="{83B0E1A5-7D56-4AFF-BF67-C685743B9513}" presName="node" presStyleLbl="node1" presStyleIdx="0" presStyleCnt="2" custScaleX="119287" custLinFactNeighborX="-75774" custLinFactNeighborY="3471">
        <dgm:presLayoutVars>
          <dgm:bulletEnabled val="1"/>
        </dgm:presLayoutVars>
      </dgm:prSet>
      <dgm:spPr/>
      <dgm:t>
        <a:bodyPr/>
        <a:lstStyle/>
        <a:p>
          <a:endParaRPr lang="pl-PL"/>
        </a:p>
      </dgm:t>
    </dgm:pt>
    <dgm:pt modelId="{39674B20-3CF5-4490-9704-A739F7FFD84F}" type="pres">
      <dgm:prSet presAssocID="{8F7713CA-3A8B-4745-A4E5-9C97161C6F21}" presName="sibTrans" presStyleCnt="0"/>
      <dgm:spPr/>
    </dgm:pt>
    <dgm:pt modelId="{809FC299-E80B-45BB-9494-35EAE13C6AE2}" type="pres">
      <dgm:prSet presAssocID="{08214BDE-2F35-4D65-ACD9-31E306E4D995}" presName="node" presStyleLbl="node1" presStyleIdx="1" presStyleCnt="2" custScaleX="119287" custLinFactNeighborX="31921" custLinFactNeighborY="-1050">
        <dgm:presLayoutVars>
          <dgm:bulletEnabled val="1"/>
        </dgm:presLayoutVars>
      </dgm:prSet>
      <dgm:spPr/>
      <dgm:t>
        <a:bodyPr/>
        <a:lstStyle/>
        <a:p>
          <a:endParaRPr lang="pl-PL"/>
        </a:p>
      </dgm:t>
    </dgm:pt>
  </dgm:ptLst>
  <dgm:cxnLst>
    <dgm:cxn modelId="{0BC84388-57BB-4733-835E-85E79EE68274}" srcId="{530DAF5C-715C-4BE8-AF41-6B95D13FB583}" destId="{08214BDE-2F35-4D65-ACD9-31E306E4D995}" srcOrd="1" destOrd="0" parTransId="{88AFD730-6691-4828-8C34-84192522C2C1}" sibTransId="{76992AC0-3249-49E0-8087-9CDAD7964AEA}"/>
    <dgm:cxn modelId="{1C1430A3-E292-48C6-89D2-2EC9300BF299}" srcId="{530DAF5C-715C-4BE8-AF41-6B95D13FB583}" destId="{83B0E1A5-7D56-4AFF-BF67-C685743B9513}" srcOrd="0" destOrd="0" parTransId="{1A7413BD-7C9E-4DAE-8059-163E306893D4}" sibTransId="{8F7713CA-3A8B-4745-A4E5-9C97161C6F21}"/>
    <dgm:cxn modelId="{AC59C3EE-CAFE-4B5F-BCD0-F23EF32C80ED}" type="presOf" srcId="{08214BDE-2F35-4D65-ACD9-31E306E4D995}" destId="{809FC299-E80B-45BB-9494-35EAE13C6AE2}" srcOrd="0" destOrd="0" presId="urn:microsoft.com/office/officeart/2005/8/layout/default#14"/>
    <dgm:cxn modelId="{B7E88D14-0B75-460F-B181-9EF761B5E8DC}" type="presOf" srcId="{530DAF5C-715C-4BE8-AF41-6B95D13FB583}" destId="{551AF7E6-A41A-4433-B6AC-85451D609077}" srcOrd="0" destOrd="0" presId="urn:microsoft.com/office/officeart/2005/8/layout/default#14"/>
    <dgm:cxn modelId="{51AE317B-E48F-4607-A1A5-879AC081FAB2}" type="presOf" srcId="{83B0E1A5-7D56-4AFF-BF67-C685743B9513}" destId="{60EBAC67-7CE8-4A58-BCEB-885C776F0501}" srcOrd="0" destOrd="0" presId="urn:microsoft.com/office/officeart/2005/8/layout/default#14"/>
    <dgm:cxn modelId="{D3AA9DD9-30C5-4B40-9B90-BF00467C415E}" type="presParOf" srcId="{551AF7E6-A41A-4433-B6AC-85451D609077}" destId="{60EBAC67-7CE8-4A58-BCEB-885C776F0501}" srcOrd="0" destOrd="0" presId="urn:microsoft.com/office/officeart/2005/8/layout/default#14"/>
    <dgm:cxn modelId="{308A405A-7E4B-4DB7-A7E5-01E7F18D41F5}" type="presParOf" srcId="{551AF7E6-A41A-4433-B6AC-85451D609077}" destId="{39674B20-3CF5-4490-9704-A739F7FFD84F}" srcOrd="1" destOrd="0" presId="urn:microsoft.com/office/officeart/2005/8/layout/default#14"/>
    <dgm:cxn modelId="{55A21719-A7D4-4069-BB71-A33B8415BB46}" type="presParOf" srcId="{551AF7E6-A41A-4433-B6AC-85451D609077}" destId="{809FC299-E80B-45BB-9494-35EAE13C6AE2}" srcOrd="2" destOrd="0" presId="urn:microsoft.com/office/officeart/2005/8/layout/default#1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674BB340-F010-42FD-92F8-D34D3DB1BA8D}" type="doc">
      <dgm:prSet loTypeId="urn:microsoft.com/office/officeart/2005/8/layout/default#15" loCatId="list" qsTypeId="urn:microsoft.com/office/officeart/2005/8/quickstyle/simple1" qsCatId="simple" csTypeId="urn:microsoft.com/office/officeart/2005/8/colors/accent0_3" csCatId="mainScheme" phldr="1"/>
      <dgm:spPr/>
      <dgm:t>
        <a:bodyPr/>
        <a:lstStyle/>
        <a:p>
          <a:endParaRPr lang="pl-PL"/>
        </a:p>
      </dgm:t>
    </dgm:pt>
    <dgm:pt modelId="{D52FB538-F5E8-47EA-BA82-ADFBACDAF8AA}" type="pres">
      <dgm:prSet presAssocID="{674BB340-F010-42FD-92F8-D34D3DB1BA8D}" presName="diagram" presStyleCnt="0">
        <dgm:presLayoutVars>
          <dgm:dir/>
          <dgm:resizeHandles val="exact"/>
        </dgm:presLayoutVars>
      </dgm:prSet>
      <dgm:spPr/>
      <dgm:t>
        <a:bodyPr/>
        <a:lstStyle/>
        <a:p>
          <a:endParaRPr lang="pl-PL"/>
        </a:p>
      </dgm:t>
    </dgm:pt>
  </dgm:ptLst>
  <dgm:cxnLst>
    <dgm:cxn modelId="{00A456DA-0CD1-4D29-8BF0-E887359EA907}" type="presOf" srcId="{674BB340-F010-42FD-92F8-D34D3DB1BA8D}" destId="{D52FB538-F5E8-47EA-BA82-ADFBACDAF8AA}" srcOrd="0" destOrd="0" presId="urn:microsoft.com/office/officeart/2005/8/layout/default#1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530DAF5C-715C-4BE8-AF41-6B95D13FB583}" type="doc">
      <dgm:prSet loTypeId="urn:microsoft.com/office/officeart/2005/8/layout/default#16" loCatId="list" qsTypeId="urn:microsoft.com/office/officeart/2005/8/quickstyle/simple1" qsCatId="simple" csTypeId="urn:microsoft.com/office/officeart/2005/8/colors/accent0_3" csCatId="mainScheme" phldr="1"/>
      <dgm:spPr/>
      <dgm:t>
        <a:bodyPr/>
        <a:lstStyle/>
        <a:p>
          <a:endParaRPr lang="pl-PL"/>
        </a:p>
      </dgm:t>
    </dgm:pt>
    <dgm:pt modelId="{83B0E1A5-7D56-4AFF-BF67-C685743B9513}">
      <dgm:prSet phldrT="[Tekst]"/>
      <dgm:spPr/>
      <dgm:t>
        <a:bodyPr/>
        <a:lstStyle/>
        <a:p>
          <a:r>
            <a:rPr lang="pl-PL" b="0" dirty="0">
              <a:latin typeface="+mn-lt"/>
            </a:rPr>
            <a:t>Zgoda</a:t>
          </a:r>
        </a:p>
      </dgm:t>
    </dgm:pt>
    <dgm:pt modelId="{1A7413BD-7C9E-4DAE-8059-163E306893D4}" type="parTrans" cxnId="{1C1430A3-E292-48C6-89D2-2EC9300BF299}">
      <dgm:prSet/>
      <dgm:spPr/>
      <dgm:t>
        <a:bodyPr/>
        <a:lstStyle/>
        <a:p>
          <a:endParaRPr lang="pl-PL"/>
        </a:p>
      </dgm:t>
    </dgm:pt>
    <dgm:pt modelId="{8F7713CA-3A8B-4745-A4E5-9C97161C6F21}" type="sibTrans" cxnId="{1C1430A3-E292-48C6-89D2-2EC9300BF299}">
      <dgm:prSet/>
      <dgm:spPr/>
      <dgm:t>
        <a:bodyPr/>
        <a:lstStyle/>
        <a:p>
          <a:endParaRPr lang="pl-PL"/>
        </a:p>
      </dgm:t>
    </dgm:pt>
    <dgm:pt modelId="{885E80EC-8D1B-4C7E-8B55-6C6E6113A529}">
      <dgm:prSet phldrT="[Tekst]"/>
      <dgm:spPr/>
      <dgm:t>
        <a:bodyPr/>
        <a:lstStyle/>
        <a:p>
          <a:r>
            <a:rPr lang="pl-PL" b="0">
              <a:latin typeface="+mn-lt"/>
            </a:rPr>
            <a:t>Umowa</a:t>
          </a:r>
          <a:endParaRPr lang="pl-PL" b="0" dirty="0">
            <a:latin typeface="+mn-lt"/>
          </a:endParaRPr>
        </a:p>
      </dgm:t>
    </dgm:pt>
    <dgm:pt modelId="{42CE41A2-9357-436B-816D-A286EF605DFD}" type="parTrans" cxnId="{F4FC3EB1-A2AF-45FF-A750-42655446D54D}">
      <dgm:prSet/>
      <dgm:spPr/>
      <dgm:t>
        <a:bodyPr/>
        <a:lstStyle/>
        <a:p>
          <a:endParaRPr lang="pl-PL"/>
        </a:p>
      </dgm:t>
    </dgm:pt>
    <dgm:pt modelId="{30A5F857-4C55-474A-89A2-DECADEB5A15E}" type="sibTrans" cxnId="{F4FC3EB1-A2AF-45FF-A750-42655446D54D}">
      <dgm:prSet/>
      <dgm:spPr/>
      <dgm:t>
        <a:bodyPr/>
        <a:lstStyle/>
        <a:p>
          <a:endParaRPr lang="pl-PL"/>
        </a:p>
      </dgm:t>
    </dgm:pt>
    <dgm:pt modelId="{054749E6-F235-4B61-91E3-A904D11C1790}">
      <dgm:prSet phldrT="[Tekst]"/>
      <dgm:spPr/>
      <dgm:t>
        <a:bodyPr/>
        <a:lstStyle/>
        <a:p>
          <a:r>
            <a:rPr lang="pl-PL" b="0">
              <a:latin typeface="+mn-lt"/>
            </a:rPr>
            <a:t>Umowa międzynarodowa</a:t>
          </a:r>
          <a:endParaRPr lang="pl-PL" b="0" dirty="0">
            <a:latin typeface="+mn-lt"/>
          </a:endParaRPr>
        </a:p>
      </dgm:t>
    </dgm:pt>
    <dgm:pt modelId="{C0545848-BF95-432F-8709-0DD56DF3B756}" type="parTrans" cxnId="{2316D02B-BE03-46B2-B395-862B0E83C289}">
      <dgm:prSet/>
      <dgm:spPr/>
      <dgm:t>
        <a:bodyPr/>
        <a:lstStyle/>
        <a:p>
          <a:endParaRPr lang="pl-PL"/>
        </a:p>
      </dgm:t>
    </dgm:pt>
    <dgm:pt modelId="{A3AD99CB-06E3-4AE1-8AB6-34D27327E996}" type="sibTrans" cxnId="{2316D02B-BE03-46B2-B395-862B0E83C289}">
      <dgm:prSet/>
      <dgm:spPr/>
      <dgm:t>
        <a:bodyPr/>
        <a:lstStyle/>
        <a:p>
          <a:endParaRPr lang="pl-PL"/>
        </a:p>
      </dgm:t>
    </dgm:pt>
    <dgm:pt modelId="{EF2D71AD-74F8-476E-8495-716BEA951894}">
      <dgm:prSet phldrT="[Tekst]"/>
      <dgm:spPr/>
      <dgm:t>
        <a:bodyPr/>
        <a:lstStyle/>
        <a:p>
          <a:r>
            <a:rPr lang="pl-PL" b="0">
              <a:latin typeface="+mn-lt"/>
            </a:rPr>
            <a:t>Zatwierdzony BCR</a:t>
          </a:r>
          <a:endParaRPr lang="pl-PL" b="0" dirty="0">
            <a:latin typeface="+mn-lt"/>
          </a:endParaRPr>
        </a:p>
      </dgm:t>
    </dgm:pt>
    <dgm:pt modelId="{D2C92574-0CFA-4FA5-B3B2-51A13150C71A}" type="parTrans" cxnId="{2668B620-19EF-4956-A6DA-E31542E6561C}">
      <dgm:prSet/>
      <dgm:spPr/>
      <dgm:t>
        <a:bodyPr/>
        <a:lstStyle/>
        <a:p>
          <a:endParaRPr lang="pl-PL"/>
        </a:p>
      </dgm:t>
    </dgm:pt>
    <dgm:pt modelId="{928B633C-2430-4BA7-A547-690EBF58A844}" type="sibTrans" cxnId="{2668B620-19EF-4956-A6DA-E31542E6561C}">
      <dgm:prSet/>
      <dgm:spPr/>
      <dgm:t>
        <a:bodyPr/>
        <a:lstStyle/>
        <a:p>
          <a:endParaRPr lang="pl-PL"/>
        </a:p>
      </dgm:t>
    </dgm:pt>
    <dgm:pt modelId="{4CCDEFEB-D04B-455C-B369-52A1E0603130}">
      <dgm:prSet phldrT="[Tekst]"/>
      <dgm:spPr/>
      <dgm:t>
        <a:bodyPr/>
        <a:lstStyle/>
        <a:p>
          <a:r>
            <a:rPr lang="pl-PL" b="0" dirty="0">
              <a:latin typeface="+mn-lt"/>
            </a:rPr>
            <a:t>Klauzule umowne zatwierdzone przez KE</a:t>
          </a:r>
        </a:p>
      </dgm:t>
    </dgm:pt>
    <dgm:pt modelId="{D8066F00-8FB2-4BE0-AEDE-E421A367A29D}" type="parTrans" cxnId="{AA12B921-DF11-4426-BFE3-51E4FBAAFE4C}">
      <dgm:prSet/>
      <dgm:spPr/>
      <dgm:t>
        <a:bodyPr/>
        <a:lstStyle/>
        <a:p>
          <a:endParaRPr lang="pl-PL"/>
        </a:p>
      </dgm:t>
    </dgm:pt>
    <dgm:pt modelId="{5585CE38-09B9-4A82-9CDD-4BDF09CD9E3A}" type="sibTrans" cxnId="{AA12B921-DF11-4426-BFE3-51E4FBAAFE4C}">
      <dgm:prSet/>
      <dgm:spPr/>
      <dgm:t>
        <a:bodyPr/>
        <a:lstStyle/>
        <a:p>
          <a:endParaRPr lang="pl-PL"/>
        </a:p>
      </dgm:t>
    </dgm:pt>
    <dgm:pt modelId="{551AF7E6-A41A-4433-B6AC-85451D609077}" type="pres">
      <dgm:prSet presAssocID="{530DAF5C-715C-4BE8-AF41-6B95D13FB583}" presName="diagram" presStyleCnt="0">
        <dgm:presLayoutVars>
          <dgm:dir/>
          <dgm:resizeHandles val="exact"/>
        </dgm:presLayoutVars>
      </dgm:prSet>
      <dgm:spPr/>
      <dgm:t>
        <a:bodyPr/>
        <a:lstStyle/>
        <a:p>
          <a:endParaRPr lang="pl-PL"/>
        </a:p>
      </dgm:t>
    </dgm:pt>
    <dgm:pt modelId="{60EBAC67-7CE8-4A58-BCEB-885C776F0501}" type="pres">
      <dgm:prSet presAssocID="{83B0E1A5-7D56-4AFF-BF67-C685743B9513}" presName="node" presStyleLbl="node1" presStyleIdx="0" presStyleCnt="5">
        <dgm:presLayoutVars>
          <dgm:bulletEnabled val="1"/>
        </dgm:presLayoutVars>
      </dgm:prSet>
      <dgm:spPr/>
      <dgm:t>
        <a:bodyPr/>
        <a:lstStyle/>
        <a:p>
          <a:endParaRPr lang="pl-PL"/>
        </a:p>
      </dgm:t>
    </dgm:pt>
    <dgm:pt modelId="{8AB89F69-43F1-4158-A20C-798495C775D5}" type="pres">
      <dgm:prSet presAssocID="{8F7713CA-3A8B-4745-A4E5-9C97161C6F21}" presName="sibTrans" presStyleCnt="0"/>
      <dgm:spPr/>
    </dgm:pt>
    <dgm:pt modelId="{625391CD-24F9-4034-BE95-3D6405357F37}" type="pres">
      <dgm:prSet presAssocID="{885E80EC-8D1B-4C7E-8B55-6C6E6113A529}" presName="node" presStyleLbl="node1" presStyleIdx="1" presStyleCnt="5">
        <dgm:presLayoutVars>
          <dgm:bulletEnabled val="1"/>
        </dgm:presLayoutVars>
      </dgm:prSet>
      <dgm:spPr/>
      <dgm:t>
        <a:bodyPr/>
        <a:lstStyle/>
        <a:p>
          <a:endParaRPr lang="pl-PL"/>
        </a:p>
      </dgm:t>
    </dgm:pt>
    <dgm:pt modelId="{06CF9957-F568-47F3-8949-8A9C33061417}" type="pres">
      <dgm:prSet presAssocID="{30A5F857-4C55-474A-89A2-DECADEB5A15E}" presName="sibTrans" presStyleCnt="0"/>
      <dgm:spPr/>
    </dgm:pt>
    <dgm:pt modelId="{D221CDEA-A1C7-482B-852F-EB24FDD2558C}" type="pres">
      <dgm:prSet presAssocID="{054749E6-F235-4B61-91E3-A904D11C1790}" presName="node" presStyleLbl="node1" presStyleIdx="2" presStyleCnt="5">
        <dgm:presLayoutVars>
          <dgm:bulletEnabled val="1"/>
        </dgm:presLayoutVars>
      </dgm:prSet>
      <dgm:spPr/>
      <dgm:t>
        <a:bodyPr/>
        <a:lstStyle/>
        <a:p>
          <a:endParaRPr lang="pl-PL"/>
        </a:p>
      </dgm:t>
    </dgm:pt>
    <dgm:pt modelId="{793F0DB8-8CBD-4E2A-9D4A-D8362BF9797B}" type="pres">
      <dgm:prSet presAssocID="{A3AD99CB-06E3-4AE1-8AB6-34D27327E996}" presName="sibTrans" presStyleCnt="0"/>
      <dgm:spPr/>
    </dgm:pt>
    <dgm:pt modelId="{5F73991E-A4DA-4657-BEA5-7994CA5E2762}" type="pres">
      <dgm:prSet presAssocID="{EF2D71AD-74F8-476E-8495-716BEA951894}" presName="node" presStyleLbl="node1" presStyleIdx="3" presStyleCnt="5">
        <dgm:presLayoutVars>
          <dgm:bulletEnabled val="1"/>
        </dgm:presLayoutVars>
      </dgm:prSet>
      <dgm:spPr/>
      <dgm:t>
        <a:bodyPr/>
        <a:lstStyle/>
        <a:p>
          <a:endParaRPr lang="pl-PL"/>
        </a:p>
      </dgm:t>
    </dgm:pt>
    <dgm:pt modelId="{42DAF196-2B0C-47C9-9A0B-3F153DF4BD83}" type="pres">
      <dgm:prSet presAssocID="{928B633C-2430-4BA7-A547-690EBF58A844}" presName="sibTrans" presStyleCnt="0"/>
      <dgm:spPr/>
    </dgm:pt>
    <dgm:pt modelId="{DB087FED-94D5-4355-B7FA-CB020E8AC6D0}" type="pres">
      <dgm:prSet presAssocID="{4CCDEFEB-D04B-455C-B369-52A1E0603130}" presName="node" presStyleLbl="node1" presStyleIdx="4" presStyleCnt="5">
        <dgm:presLayoutVars>
          <dgm:bulletEnabled val="1"/>
        </dgm:presLayoutVars>
      </dgm:prSet>
      <dgm:spPr/>
      <dgm:t>
        <a:bodyPr/>
        <a:lstStyle/>
        <a:p>
          <a:endParaRPr lang="pl-PL"/>
        </a:p>
      </dgm:t>
    </dgm:pt>
  </dgm:ptLst>
  <dgm:cxnLst>
    <dgm:cxn modelId="{540B8A2E-E094-4B07-8E9D-8A3CF1975DC4}" type="presOf" srcId="{EF2D71AD-74F8-476E-8495-716BEA951894}" destId="{5F73991E-A4DA-4657-BEA5-7994CA5E2762}" srcOrd="0" destOrd="0" presId="urn:microsoft.com/office/officeart/2005/8/layout/default#16"/>
    <dgm:cxn modelId="{AA12B921-DF11-4426-BFE3-51E4FBAAFE4C}" srcId="{530DAF5C-715C-4BE8-AF41-6B95D13FB583}" destId="{4CCDEFEB-D04B-455C-B369-52A1E0603130}" srcOrd="4" destOrd="0" parTransId="{D8066F00-8FB2-4BE0-AEDE-E421A367A29D}" sibTransId="{5585CE38-09B9-4A82-9CDD-4BDF09CD9E3A}"/>
    <dgm:cxn modelId="{1C1430A3-E292-48C6-89D2-2EC9300BF299}" srcId="{530DAF5C-715C-4BE8-AF41-6B95D13FB583}" destId="{83B0E1A5-7D56-4AFF-BF67-C685743B9513}" srcOrd="0" destOrd="0" parTransId="{1A7413BD-7C9E-4DAE-8059-163E306893D4}" sibTransId="{8F7713CA-3A8B-4745-A4E5-9C97161C6F21}"/>
    <dgm:cxn modelId="{F4FC3EB1-A2AF-45FF-A750-42655446D54D}" srcId="{530DAF5C-715C-4BE8-AF41-6B95D13FB583}" destId="{885E80EC-8D1B-4C7E-8B55-6C6E6113A529}" srcOrd="1" destOrd="0" parTransId="{42CE41A2-9357-436B-816D-A286EF605DFD}" sibTransId="{30A5F857-4C55-474A-89A2-DECADEB5A15E}"/>
    <dgm:cxn modelId="{B7E88D14-0B75-460F-B181-9EF761B5E8DC}" type="presOf" srcId="{530DAF5C-715C-4BE8-AF41-6B95D13FB583}" destId="{551AF7E6-A41A-4433-B6AC-85451D609077}" srcOrd="0" destOrd="0" presId="urn:microsoft.com/office/officeart/2005/8/layout/default#16"/>
    <dgm:cxn modelId="{790CF006-B7FA-470E-9DA4-4C83C487A85A}" type="presOf" srcId="{885E80EC-8D1B-4C7E-8B55-6C6E6113A529}" destId="{625391CD-24F9-4034-BE95-3D6405357F37}" srcOrd="0" destOrd="0" presId="urn:microsoft.com/office/officeart/2005/8/layout/default#16"/>
    <dgm:cxn modelId="{51AE317B-E48F-4607-A1A5-879AC081FAB2}" type="presOf" srcId="{83B0E1A5-7D56-4AFF-BF67-C685743B9513}" destId="{60EBAC67-7CE8-4A58-BCEB-885C776F0501}" srcOrd="0" destOrd="0" presId="urn:microsoft.com/office/officeart/2005/8/layout/default#16"/>
    <dgm:cxn modelId="{B487877E-823A-4792-BAF6-0765D605FDEE}" type="presOf" srcId="{4CCDEFEB-D04B-455C-B369-52A1E0603130}" destId="{DB087FED-94D5-4355-B7FA-CB020E8AC6D0}" srcOrd="0" destOrd="0" presId="urn:microsoft.com/office/officeart/2005/8/layout/default#16"/>
    <dgm:cxn modelId="{8127E3A2-2FCE-4057-A21F-62B8088EAB10}" type="presOf" srcId="{054749E6-F235-4B61-91E3-A904D11C1790}" destId="{D221CDEA-A1C7-482B-852F-EB24FDD2558C}" srcOrd="0" destOrd="0" presId="urn:microsoft.com/office/officeart/2005/8/layout/default#16"/>
    <dgm:cxn modelId="{2316D02B-BE03-46B2-B395-862B0E83C289}" srcId="{530DAF5C-715C-4BE8-AF41-6B95D13FB583}" destId="{054749E6-F235-4B61-91E3-A904D11C1790}" srcOrd="2" destOrd="0" parTransId="{C0545848-BF95-432F-8709-0DD56DF3B756}" sibTransId="{A3AD99CB-06E3-4AE1-8AB6-34D27327E996}"/>
    <dgm:cxn modelId="{2668B620-19EF-4956-A6DA-E31542E6561C}" srcId="{530DAF5C-715C-4BE8-AF41-6B95D13FB583}" destId="{EF2D71AD-74F8-476E-8495-716BEA951894}" srcOrd="3" destOrd="0" parTransId="{D2C92574-0CFA-4FA5-B3B2-51A13150C71A}" sibTransId="{928B633C-2430-4BA7-A547-690EBF58A844}"/>
    <dgm:cxn modelId="{D3AA9DD9-30C5-4B40-9B90-BF00467C415E}" type="presParOf" srcId="{551AF7E6-A41A-4433-B6AC-85451D609077}" destId="{60EBAC67-7CE8-4A58-BCEB-885C776F0501}" srcOrd="0" destOrd="0" presId="urn:microsoft.com/office/officeart/2005/8/layout/default#16"/>
    <dgm:cxn modelId="{203E7CF5-5E41-4CFE-AA7F-593DF191F016}" type="presParOf" srcId="{551AF7E6-A41A-4433-B6AC-85451D609077}" destId="{8AB89F69-43F1-4158-A20C-798495C775D5}" srcOrd="1" destOrd="0" presId="urn:microsoft.com/office/officeart/2005/8/layout/default#16"/>
    <dgm:cxn modelId="{C0187E6E-F4F0-4CEC-9797-C3C96C9F7BD3}" type="presParOf" srcId="{551AF7E6-A41A-4433-B6AC-85451D609077}" destId="{625391CD-24F9-4034-BE95-3D6405357F37}" srcOrd="2" destOrd="0" presId="urn:microsoft.com/office/officeart/2005/8/layout/default#16"/>
    <dgm:cxn modelId="{CE01207A-76C8-44A0-8F0A-E9CD84E606CB}" type="presParOf" srcId="{551AF7E6-A41A-4433-B6AC-85451D609077}" destId="{06CF9957-F568-47F3-8949-8A9C33061417}" srcOrd="3" destOrd="0" presId="urn:microsoft.com/office/officeart/2005/8/layout/default#16"/>
    <dgm:cxn modelId="{BD3BD7CE-3BB6-42B0-A041-B30B51913AB3}" type="presParOf" srcId="{551AF7E6-A41A-4433-B6AC-85451D609077}" destId="{D221CDEA-A1C7-482B-852F-EB24FDD2558C}" srcOrd="4" destOrd="0" presId="urn:microsoft.com/office/officeart/2005/8/layout/default#16"/>
    <dgm:cxn modelId="{47E07822-DEDE-4C76-AFF6-02CFCFDAA8C2}" type="presParOf" srcId="{551AF7E6-A41A-4433-B6AC-85451D609077}" destId="{793F0DB8-8CBD-4E2A-9D4A-D8362BF9797B}" srcOrd="5" destOrd="0" presId="urn:microsoft.com/office/officeart/2005/8/layout/default#16"/>
    <dgm:cxn modelId="{298BEF6B-A3A4-4628-A7C5-92B866F7ED74}" type="presParOf" srcId="{551AF7E6-A41A-4433-B6AC-85451D609077}" destId="{5F73991E-A4DA-4657-BEA5-7994CA5E2762}" srcOrd="6" destOrd="0" presId="urn:microsoft.com/office/officeart/2005/8/layout/default#16"/>
    <dgm:cxn modelId="{35E1BCCD-482D-4032-AD2A-ACDBBC8E7B6F}" type="presParOf" srcId="{551AF7E6-A41A-4433-B6AC-85451D609077}" destId="{42DAF196-2B0C-47C9-9A0B-3F153DF4BD83}" srcOrd="7" destOrd="0" presId="urn:microsoft.com/office/officeart/2005/8/layout/default#16"/>
    <dgm:cxn modelId="{7E8C4B7F-BF22-4D71-84B1-262EE1C74652}" type="presParOf" srcId="{551AF7E6-A41A-4433-B6AC-85451D609077}" destId="{DB087FED-94D5-4355-B7FA-CB020E8AC6D0}" srcOrd="8" destOrd="0" presId="urn:microsoft.com/office/officeart/2005/8/layout/default#1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E22A3077-933E-4456-991E-C8082B2BB1EB}" type="doc">
      <dgm:prSet loTypeId="urn:microsoft.com/office/officeart/2005/8/layout/default#17" loCatId="list" qsTypeId="urn:microsoft.com/office/officeart/2005/8/quickstyle/simple1" qsCatId="simple" csTypeId="urn:microsoft.com/office/officeart/2005/8/colors/accent1_2" csCatId="accent1" phldr="1"/>
      <dgm:spPr/>
      <dgm:t>
        <a:bodyPr/>
        <a:lstStyle/>
        <a:p>
          <a:endParaRPr lang="pl-PL"/>
        </a:p>
      </dgm:t>
    </dgm:pt>
    <dgm:pt modelId="{F135DB65-E900-49C4-B7A1-E39C52516368}">
      <dgm:prSet phldrT="[Tekst]"/>
      <dgm:spPr/>
      <dgm:t>
        <a:bodyPr/>
        <a:lstStyle/>
        <a:p>
          <a:r>
            <a:rPr lang="pl-PL" dirty="0"/>
            <a:t>odstraszające</a:t>
          </a:r>
        </a:p>
      </dgm:t>
    </dgm:pt>
    <dgm:pt modelId="{10E934B3-778E-488F-8B92-98091625591A}" type="parTrans" cxnId="{4B47E7B7-AB33-466D-A3AF-2F4FEEFEBB0F}">
      <dgm:prSet/>
      <dgm:spPr/>
      <dgm:t>
        <a:bodyPr/>
        <a:lstStyle/>
        <a:p>
          <a:endParaRPr lang="pl-PL"/>
        </a:p>
      </dgm:t>
    </dgm:pt>
    <dgm:pt modelId="{EBC5BB28-8E34-42C8-8822-B7A2C7860387}" type="sibTrans" cxnId="{4B47E7B7-AB33-466D-A3AF-2F4FEEFEBB0F}">
      <dgm:prSet/>
      <dgm:spPr/>
      <dgm:t>
        <a:bodyPr/>
        <a:lstStyle/>
        <a:p>
          <a:endParaRPr lang="pl-PL"/>
        </a:p>
      </dgm:t>
    </dgm:pt>
    <dgm:pt modelId="{78418198-E5F9-4B0B-91FD-EA9DA87BE28A}">
      <dgm:prSet phldrT="[Tekst]"/>
      <dgm:spPr/>
      <dgm:t>
        <a:bodyPr/>
        <a:lstStyle/>
        <a:p>
          <a:r>
            <a:rPr lang="pl-PL" dirty="0"/>
            <a:t>skuteczne</a:t>
          </a:r>
        </a:p>
      </dgm:t>
    </dgm:pt>
    <dgm:pt modelId="{F19D4D4A-7BC6-46A2-A6E5-63AE621EDE9C}" type="parTrans" cxnId="{95125FE2-0658-421C-B371-5C3E361F67A9}">
      <dgm:prSet/>
      <dgm:spPr/>
      <dgm:t>
        <a:bodyPr/>
        <a:lstStyle/>
        <a:p>
          <a:endParaRPr lang="pl-PL"/>
        </a:p>
      </dgm:t>
    </dgm:pt>
    <dgm:pt modelId="{05322E96-FF06-498E-BB27-E0D74FB8CA29}" type="sibTrans" cxnId="{95125FE2-0658-421C-B371-5C3E361F67A9}">
      <dgm:prSet/>
      <dgm:spPr/>
      <dgm:t>
        <a:bodyPr/>
        <a:lstStyle/>
        <a:p>
          <a:endParaRPr lang="pl-PL"/>
        </a:p>
      </dgm:t>
    </dgm:pt>
    <dgm:pt modelId="{B7636663-7E28-4F8E-BD19-C3D00F0297C2}">
      <dgm:prSet phldrT="[Tekst]"/>
      <dgm:spPr/>
      <dgm:t>
        <a:bodyPr/>
        <a:lstStyle/>
        <a:p>
          <a:r>
            <a:rPr lang="pl-PL" dirty="0"/>
            <a:t>proporcjonalne</a:t>
          </a:r>
        </a:p>
      </dgm:t>
    </dgm:pt>
    <dgm:pt modelId="{752ABA50-3F30-4BAD-A957-E2E9A02F8A76}" type="parTrans" cxnId="{186D2F24-06D5-4593-8B19-1D242C1A354F}">
      <dgm:prSet/>
      <dgm:spPr/>
      <dgm:t>
        <a:bodyPr/>
        <a:lstStyle/>
        <a:p>
          <a:endParaRPr lang="pl-PL"/>
        </a:p>
      </dgm:t>
    </dgm:pt>
    <dgm:pt modelId="{E2605BDD-FD53-4758-91B1-3330ADB8110D}" type="sibTrans" cxnId="{186D2F24-06D5-4593-8B19-1D242C1A354F}">
      <dgm:prSet/>
      <dgm:spPr/>
      <dgm:t>
        <a:bodyPr/>
        <a:lstStyle/>
        <a:p>
          <a:endParaRPr lang="pl-PL"/>
        </a:p>
      </dgm:t>
    </dgm:pt>
    <dgm:pt modelId="{F28EC26F-DBFD-4C77-AFC4-AF8B9D6375D6}" type="pres">
      <dgm:prSet presAssocID="{E22A3077-933E-4456-991E-C8082B2BB1EB}" presName="diagram" presStyleCnt="0">
        <dgm:presLayoutVars>
          <dgm:dir/>
          <dgm:resizeHandles val="exact"/>
        </dgm:presLayoutVars>
      </dgm:prSet>
      <dgm:spPr/>
      <dgm:t>
        <a:bodyPr/>
        <a:lstStyle/>
        <a:p>
          <a:endParaRPr lang="pl-PL"/>
        </a:p>
      </dgm:t>
    </dgm:pt>
    <dgm:pt modelId="{0ED5F2BD-BC64-44D0-A739-4600FE91C030}" type="pres">
      <dgm:prSet presAssocID="{F135DB65-E900-49C4-B7A1-E39C52516368}" presName="node" presStyleLbl="node1" presStyleIdx="0" presStyleCnt="3">
        <dgm:presLayoutVars>
          <dgm:bulletEnabled val="1"/>
        </dgm:presLayoutVars>
      </dgm:prSet>
      <dgm:spPr/>
      <dgm:t>
        <a:bodyPr/>
        <a:lstStyle/>
        <a:p>
          <a:endParaRPr lang="pl-PL"/>
        </a:p>
      </dgm:t>
    </dgm:pt>
    <dgm:pt modelId="{8CE49F25-2489-4528-97A3-CC2082B5EDF6}" type="pres">
      <dgm:prSet presAssocID="{EBC5BB28-8E34-42C8-8822-B7A2C7860387}" presName="sibTrans" presStyleCnt="0"/>
      <dgm:spPr/>
    </dgm:pt>
    <dgm:pt modelId="{41DEC7D6-31B0-4C6A-BE1D-E9018074B4E6}" type="pres">
      <dgm:prSet presAssocID="{78418198-E5F9-4B0B-91FD-EA9DA87BE28A}" presName="node" presStyleLbl="node1" presStyleIdx="1" presStyleCnt="3">
        <dgm:presLayoutVars>
          <dgm:bulletEnabled val="1"/>
        </dgm:presLayoutVars>
      </dgm:prSet>
      <dgm:spPr/>
      <dgm:t>
        <a:bodyPr/>
        <a:lstStyle/>
        <a:p>
          <a:endParaRPr lang="pl-PL"/>
        </a:p>
      </dgm:t>
    </dgm:pt>
    <dgm:pt modelId="{E3D115CA-71F8-41BF-90C8-A15E133E9375}" type="pres">
      <dgm:prSet presAssocID="{05322E96-FF06-498E-BB27-E0D74FB8CA29}" presName="sibTrans" presStyleCnt="0"/>
      <dgm:spPr/>
    </dgm:pt>
    <dgm:pt modelId="{66D2F005-ED6B-4C4B-A6AA-BF68385E8E20}" type="pres">
      <dgm:prSet presAssocID="{B7636663-7E28-4F8E-BD19-C3D00F0297C2}" presName="node" presStyleLbl="node1" presStyleIdx="2" presStyleCnt="3">
        <dgm:presLayoutVars>
          <dgm:bulletEnabled val="1"/>
        </dgm:presLayoutVars>
      </dgm:prSet>
      <dgm:spPr/>
      <dgm:t>
        <a:bodyPr/>
        <a:lstStyle/>
        <a:p>
          <a:endParaRPr lang="pl-PL"/>
        </a:p>
      </dgm:t>
    </dgm:pt>
  </dgm:ptLst>
  <dgm:cxnLst>
    <dgm:cxn modelId="{148C50BC-FC39-4678-A619-3BE0AB3505D3}" type="presOf" srcId="{F135DB65-E900-49C4-B7A1-E39C52516368}" destId="{0ED5F2BD-BC64-44D0-A739-4600FE91C030}" srcOrd="0" destOrd="0" presId="urn:microsoft.com/office/officeart/2005/8/layout/default#17"/>
    <dgm:cxn modelId="{C2616E1B-0088-4B3F-A6E6-34BBA7624846}" type="presOf" srcId="{78418198-E5F9-4B0B-91FD-EA9DA87BE28A}" destId="{41DEC7D6-31B0-4C6A-BE1D-E9018074B4E6}" srcOrd="0" destOrd="0" presId="urn:microsoft.com/office/officeart/2005/8/layout/default#17"/>
    <dgm:cxn modelId="{4B47E7B7-AB33-466D-A3AF-2F4FEEFEBB0F}" srcId="{E22A3077-933E-4456-991E-C8082B2BB1EB}" destId="{F135DB65-E900-49C4-B7A1-E39C52516368}" srcOrd="0" destOrd="0" parTransId="{10E934B3-778E-488F-8B92-98091625591A}" sibTransId="{EBC5BB28-8E34-42C8-8822-B7A2C7860387}"/>
    <dgm:cxn modelId="{BFC681F2-4EAE-4A6C-97ED-5D953447919C}" type="presOf" srcId="{E22A3077-933E-4456-991E-C8082B2BB1EB}" destId="{F28EC26F-DBFD-4C77-AFC4-AF8B9D6375D6}" srcOrd="0" destOrd="0" presId="urn:microsoft.com/office/officeart/2005/8/layout/default#17"/>
    <dgm:cxn modelId="{186D2F24-06D5-4593-8B19-1D242C1A354F}" srcId="{E22A3077-933E-4456-991E-C8082B2BB1EB}" destId="{B7636663-7E28-4F8E-BD19-C3D00F0297C2}" srcOrd="2" destOrd="0" parTransId="{752ABA50-3F30-4BAD-A957-E2E9A02F8A76}" sibTransId="{E2605BDD-FD53-4758-91B1-3330ADB8110D}"/>
    <dgm:cxn modelId="{95125FE2-0658-421C-B371-5C3E361F67A9}" srcId="{E22A3077-933E-4456-991E-C8082B2BB1EB}" destId="{78418198-E5F9-4B0B-91FD-EA9DA87BE28A}" srcOrd="1" destOrd="0" parTransId="{F19D4D4A-7BC6-46A2-A6E5-63AE621EDE9C}" sibTransId="{05322E96-FF06-498E-BB27-E0D74FB8CA29}"/>
    <dgm:cxn modelId="{A63D4B8B-7EDE-46C9-8ADC-64CFE9E4276E}" type="presOf" srcId="{B7636663-7E28-4F8E-BD19-C3D00F0297C2}" destId="{66D2F005-ED6B-4C4B-A6AA-BF68385E8E20}" srcOrd="0" destOrd="0" presId="urn:microsoft.com/office/officeart/2005/8/layout/default#17"/>
    <dgm:cxn modelId="{76171B2F-92C2-410C-9373-FA62EC78A3BA}" type="presParOf" srcId="{F28EC26F-DBFD-4C77-AFC4-AF8B9D6375D6}" destId="{0ED5F2BD-BC64-44D0-A739-4600FE91C030}" srcOrd="0" destOrd="0" presId="urn:microsoft.com/office/officeart/2005/8/layout/default#17"/>
    <dgm:cxn modelId="{7D1156E6-E5DA-4E86-92CE-DA317325B79A}" type="presParOf" srcId="{F28EC26F-DBFD-4C77-AFC4-AF8B9D6375D6}" destId="{8CE49F25-2489-4528-97A3-CC2082B5EDF6}" srcOrd="1" destOrd="0" presId="urn:microsoft.com/office/officeart/2005/8/layout/default#17"/>
    <dgm:cxn modelId="{889DCC3E-D44C-486E-8EC4-00BD5D7637DD}" type="presParOf" srcId="{F28EC26F-DBFD-4C77-AFC4-AF8B9D6375D6}" destId="{41DEC7D6-31B0-4C6A-BE1D-E9018074B4E6}" srcOrd="2" destOrd="0" presId="urn:microsoft.com/office/officeart/2005/8/layout/default#17"/>
    <dgm:cxn modelId="{0F5CD1A0-31F3-4B67-B0CD-77801641878D}" type="presParOf" srcId="{F28EC26F-DBFD-4C77-AFC4-AF8B9D6375D6}" destId="{E3D115CA-71F8-41BF-90C8-A15E133E9375}" srcOrd="3" destOrd="0" presId="urn:microsoft.com/office/officeart/2005/8/layout/default#17"/>
    <dgm:cxn modelId="{8E633729-2903-4F10-BD2D-725359549082}" type="presParOf" srcId="{F28EC26F-DBFD-4C77-AFC4-AF8B9D6375D6}" destId="{66D2F005-ED6B-4C4B-A6AA-BF68385E8E20}" srcOrd="4" destOrd="0" presId="urn:microsoft.com/office/officeart/2005/8/layout/default#1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EAFE9E-6BD2-4480-974F-933CC1C14C70}" type="doc">
      <dgm:prSet loTypeId="urn:microsoft.com/office/officeart/2005/8/layout/venn2" loCatId="relationship" qsTypeId="urn:microsoft.com/office/officeart/2005/8/quickstyle/simple1" qsCatId="simple" csTypeId="urn:microsoft.com/office/officeart/2005/8/colors/accent1_2" csCatId="accent1" phldr="1"/>
      <dgm:spPr/>
    </dgm:pt>
    <dgm:pt modelId="{48B94A6F-FB78-4D3E-86F2-6C0C9D8FF7CC}">
      <dgm:prSet phldrT="[Tekst]" custT="1"/>
      <dgm:spPr>
        <a:xfrm>
          <a:off x="792092" y="0"/>
          <a:ext cx="5976655" cy="5328591"/>
        </a:xfrm>
        <a:prstGeom prst="ellipse">
          <a:avLst/>
        </a:prstGeom>
        <a:solidFill>
          <a:schemeClr val="accent6">
            <a:lumMod val="50000"/>
          </a:schemeClr>
        </a:solidFill>
        <a:ln w="25400" cap="flat" cmpd="sng" algn="ctr">
          <a:solidFill>
            <a:srgbClr val="1F497D"/>
          </a:solidFill>
          <a:prstDash val="solid"/>
        </a:ln>
        <a:effectLst/>
      </dgm:spPr>
      <dgm:t>
        <a:bodyPr/>
        <a:lstStyle/>
        <a:p>
          <a:pPr marL="0" indent="0"/>
          <a:r>
            <a:rPr lang="pl-PL" sz="2800" b="1" dirty="0">
              <a:solidFill>
                <a:sysClr val="window" lastClr="FFFFFF"/>
              </a:solidFill>
              <a:latin typeface="Segoe UI Light" pitchFamily="34" charset="0"/>
              <a:ea typeface="+mn-ea"/>
              <a:cs typeface="+mn-cs"/>
            </a:rPr>
            <a:t>   Dane osobowe</a:t>
          </a:r>
        </a:p>
        <a:p>
          <a:pPr marL="0" indent="0"/>
          <a:endParaRPr lang="pl-PL" sz="2000" b="1" dirty="0">
            <a:solidFill>
              <a:sysClr val="window" lastClr="FFFFFF"/>
            </a:solidFill>
            <a:latin typeface="Segoe UI Light" pitchFamily="34" charset="0"/>
            <a:ea typeface="+mn-ea"/>
            <a:cs typeface="+mn-cs"/>
          </a:endParaRPr>
        </a:p>
        <a:p>
          <a:pPr marL="0" indent="0"/>
          <a:endParaRPr lang="pl-PL" sz="2000" b="1" dirty="0">
            <a:solidFill>
              <a:sysClr val="window" lastClr="FFFFFF"/>
            </a:solidFill>
            <a:latin typeface="Segoe UI Light" pitchFamily="34" charset="0"/>
            <a:ea typeface="+mn-ea"/>
            <a:cs typeface="+mn-cs"/>
          </a:endParaRPr>
        </a:p>
        <a:p>
          <a:pPr marL="0" indent="0"/>
          <a:endParaRPr lang="pl-PL" sz="2000" b="1" dirty="0">
            <a:solidFill>
              <a:sysClr val="window" lastClr="FFFFFF"/>
            </a:solidFill>
            <a:latin typeface="Segoe UI Light" pitchFamily="34" charset="0"/>
            <a:ea typeface="+mn-ea"/>
            <a:cs typeface="+mn-cs"/>
          </a:endParaRPr>
        </a:p>
        <a:p>
          <a:pPr marL="0" indent="0"/>
          <a:endParaRPr lang="pl-PL" sz="2000" b="1" dirty="0">
            <a:solidFill>
              <a:sysClr val="window" lastClr="FFFFFF"/>
            </a:solidFill>
            <a:latin typeface="Segoe UI Light" pitchFamily="34" charset="0"/>
            <a:ea typeface="+mn-ea"/>
            <a:cs typeface="+mn-cs"/>
          </a:endParaRPr>
        </a:p>
        <a:p>
          <a:pPr marL="0" indent="0"/>
          <a:endParaRPr lang="pl-PL" sz="2000" b="1" dirty="0">
            <a:solidFill>
              <a:sysClr val="window" lastClr="FFFFFF"/>
            </a:solidFill>
            <a:latin typeface="Segoe UI Light" pitchFamily="34" charset="0"/>
            <a:ea typeface="+mn-ea"/>
            <a:cs typeface="+mn-cs"/>
          </a:endParaRPr>
        </a:p>
        <a:p>
          <a:pPr marL="0" indent="0"/>
          <a:endParaRPr lang="pl-PL" sz="2000" b="1" dirty="0">
            <a:solidFill>
              <a:sysClr val="window" lastClr="FFFFFF"/>
            </a:solidFill>
            <a:latin typeface="Segoe UI Light" pitchFamily="34" charset="0"/>
            <a:ea typeface="+mn-ea"/>
            <a:cs typeface="+mn-cs"/>
          </a:endParaRPr>
        </a:p>
        <a:p>
          <a:pPr marL="0" indent="0"/>
          <a:endParaRPr lang="pl-PL" sz="2000" b="1" dirty="0">
            <a:solidFill>
              <a:sysClr val="window" lastClr="FFFFFF"/>
            </a:solidFill>
            <a:latin typeface="Segoe UI Light" pitchFamily="34" charset="0"/>
            <a:ea typeface="+mn-ea"/>
            <a:cs typeface="+mn-cs"/>
          </a:endParaRPr>
        </a:p>
        <a:p>
          <a:pPr marL="0" indent="0"/>
          <a:endParaRPr lang="pl-PL" sz="2000" b="1" dirty="0">
            <a:solidFill>
              <a:sysClr val="window" lastClr="FFFFFF"/>
            </a:solidFill>
            <a:latin typeface="Segoe UI Light" pitchFamily="34" charset="0"/>
            <a:ea typeface="+mn-ea"/>
            <a:cs typeface="+mn-cs"/>
          </a:endParaRPr>
        </a:p>
      </dgm:t>
    </dgm:pt>
    <dgm:pt modelId="{CB866C31-9405-46E3-BE27-C6220B178F32}" type="parTrans" cxnId="{5BE50E7A-14F1-4B0A-B5DB-1F5FBAAC9EF5}">
      <dgm:prSet/>
      <dgm:spPr/>
      <dgm:t>
        <a:bodyPr/>
        <a:lstStyle/>
        <a:p>
          <a:endParaRPr lang="pl-PL"/>
        </a:p>
      </dgm:t>
    </dgm:pt>
    <dgm:pt modelId="{1941B965-7337-4F60-AA14-CDFE2A0B045E}" type="sibTrans" cxnId="{5BE50E7A-14F1-4B0A-B5DB-1F5FBAAC9EF5}">
      <dgm:prSet/>
      <dgm:spPr/>
      <dgm:t>
        <a:bodyPr/>
        <a:lstStyle/>
        <a:p>
          <a:endParaRPr lang="pl-PL"/>
        </a:p>
      </dgm:t>
    </dgm:pt>
    <dgm:pt modelId="{B3B63F07-9A1E-4727-8F8C-A7DCB8DD88A9}" type="pres">
      <dgm:prSet presAssocID="{93EAFE9E-6BD2-4480-974F-933CC1C14C70}" presName="Name0" presStyleCnt="0">
        <dgm:presLayoutVars>
          <dgm:chMax val="7"/>
          <dgm:resizeHandles val="exact"/>
        </dgm:presLayoutVars>
      </dgm:prSet>
      <dgm:spPr/>
    </dgm:pt>
    <dgm:pt modelId="{BFDAF3A3-32B2-4B6B-AE7F-54E69A6FCD25}" type="pres">
      <dgm:prSet presAssocID="{93EAFE9E-6BD2-4480-974F-933CC1C14C70}" presName="comp1" presStyleCnt="0"/>
      <dgm:spPr/>
    </dgm:pt>
    <dgm:pt modelId="{4AB6DFCA-9792-46DE-A8CB-B3B954323B7D}" type="pres">
      <dgm:prSet presAssocID="{93EAFE9E-6BD2-4480-974F-933CC1C14C70}" presName="circle1" presStyleLbl="node1" presStyleIdx="0" presStyleCnt="1" custScaleX="120985" custLinFactNeighborX="1669"/>
      <dgm:spPr/>
      <dgm:t>
        <a:bodyPr/>
        <a:lstStyle/>
        <a:p>
          <a:endParaRPr lang="pl-PL"/>
        </a:p>
      </dgm:t>
    </dgm:pt>
    <dgm:pt modelId="{3C1DA208-D052-47F5-9295-72A443A3590D}" type="pres">
      <dgm:prSet presAssocID="{93EAFE9E-6BD2-4480-974F-933CC1C14C70}" presName="c1text" presStyleLbl="node1" presStyleIdx="0" presStyleCnt="1">
        <dgm:presLayoutVars>
          <dgm:bulletEnabled val="1"/>
        </dgm:presLayoutVars>
      </dgm:prSet>
      <dgm:spPr/>
      <dgm:t>
        <a:bodyPr/>
        <a:lstStyle/>
        <a:p>
          <a:endParaRPr lang="pl-PL"/>
        </a:p>
      </dgm:t>
    </dgm:pt>
  </dgm:ptLst>
  <dgm:cxnLst>
    <dgm:cxn modelId="{B45DBC13-0526-4280-A6BE-0D23AE371C91}" type="presOf" srcId="{93EAFE9E-6BD2-4480-974F-933CC1C14C70}" destId="{B3B63F07-9A1E-4727-8F8C-A7DCB8DD88A9}" srcOrd="0" destOrd="0" presId="urn:microsoft.com/office/officeart/2005/8/layout/venn2"/>
    <dgm:cxn modelId="{B0D04859-4126-4FBB-9FBB-A73D92706C80}" type="presOf" srcId="{48B94A6F-FB78-4D3E-86F2-6C0C9D8FF7CC}" destId="{4AB6DFCA-9792-46DE-A8CB-B3B954323B7D}" srcOrd="0" destOrd="0" presId="urn:microsoft.com/office/officeart/2005/8/layout/venn2"/>
    <dgm:cxn modelId="{5C6A3244-469C-43CF-AF95-2EC095BAC237}" type="presOf" srcId="{48B94A6F-FB78-4D3E-86F2-6C0C9D8FF7CC}" destId="{3C1DA208-D052-47F5-9295-72A443A3590D}" srcOrd="1" destOrd="0" presId="urn:microsoft.com/office/officeart/2005/8/layout/venn2"/>
    <dgm:cxn modelId="{5BE50E7A-14F1-4B0A-B5DB-1F5FBAAC9EF5}" srcId="{93EAFE9E-6BD2-4480-974F-933CC1C14C70}" destId="{48B94A6F-FB78-4D3E-86F2-6C0C9D8FF7CC}" srcOrd="0" destOrd="0" parTransId="{CB866C31-9405-46E3-BE27-C6220B178F32}" sibTransId="{1941B965-7337-4F60-AA14-CDFE2A0B045E}"/>
    <dgm:cxn modelId="{15B911B5-3289-4D66-905C-6943CB08F563}" type="presParOf" srcId="{B3B63F07-9A1E-4727-8F8C-A7DCB8DD88A9}" destId="{BFDAF3A3-32B2-4B6B-AE7F-54E69A6FCD25}" srcOrd="0" destOrd="0" presId="urn:microsoft.com/office/officeart/2005/8/layout/venn2"/>
    <dgm:cxn modelId="{2786773A-5A2B-4D30-93C8-BE54F1121430}" type="presParOf" srcId="{BFDAF3A3-32B2-4B6B-AE7F-54E69A6FCD25}" destId="{4AB6DFCA-9792-46DE-A8CB-B3B954323B7D}" srcOrd="0" destOrd="0" presId="urn:microsoft.com/office/officeart/2005/8/layout/venn2"/>
    <dgm:cxn modelId="{18D0EB98-A0C9-42BB-AEB0-5EF2380DF2A4}" type="presParOf" srcId="{BFDAF3A3-32B2-4B6B-AE7F-54E69A6FCD25}" destId="{3C1DA208-D052-47F5-9295-72A443A3590D}"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E22A3077-933E-4456-991E-C8082B2BB1EB}" type="doc">
      <dgm:prSet loTypeId="urn:microsoft.com/office/officeart/2005/8/layout/default#18" loCatId="list" qsTypeId="urn:microsoft.com/office/officeart/2005/8/quickstyle/simple1" qsCatId="simple" csTypeId="urn:microsoft.com/office/officeart/2005/8/colors/accent1_2" csCatId="accent1" phldr="1"/>
      <dgm:spPr/>
      <dgm:t>
        <a:bodyPr/>
        <a:lstStyle/>
        <a:p>
          <a:endParaRPr lang="pl-PL"/>
        </a:p>
      </dgm:t>
    </dgm:pt>
    <dgm:pt modelId="{F135DB65-E900-49C4-B7A1-E39C52516368}">
      <dgm:prSet phldrT="[Tekst]"/>
      <dgm:spPr/>
      <dgm:t>
        <a:bodyPr/>
        <a:lstStyle/>
        <a:p>
          <a:r>
            <a:rPr lang="pl-PL" dirty="0"/>
            <a:t>umyślny/nieumyślny charakter</a:t>
          </a:r>
        </a:p>
      </dgm:t>
    </dgm:pt>
    <dgm:pt modelId="{10E934B3-778E-488F-8B92-98091625591A}" type="parTrans" cxnId="{4B47E7B7-AB33-466D-A3AF-2F4FEEFEBB0F}">
      <dgm:prSet/>
      <dgm:spPr/>
      <dgm:t>
        <a:bodyPr/>
        <a:lstStyle/>
        <a:p>
          <a:endParaRPr lang="pl-PL"/>
        </a:p>
      </dgm:t>
    </dgm:pt>
    <dgm:pt modelId="{EBC5BB28-8E34-42C8-8822-B7A2C7860387}" type="sibTrans" cxnId="{4B47E7B7-AB33-466D-A3AF-2F4FEEFEBB0F}">
      <dgm:prSet/>
      <dgm:spPr/>
      <dgm:t>
        <a:bodyPr/>
        <a:lstStyle/>
        <a:p>
          <a:endParaRPr lang="pl-PL"/>
        </a:p>
      </dgm:t>
    </dgm:pt>
    <dgm:pt modelId="{78418198-E5F9-4B0B-91FD-EA9DA87BE28A}">
      <dgm:prSet phldrT="[Tekst]"/>
      <dgm:spPr/>
      <dgm:t>
        <a:bodyPr/>
        <a:lstStyle/>
        <a:p>
          <a:r>
            <a:rPr lang="pl-PL" dirty="0"/>
            <a:t>stopień współpracy  z organem nadzoru</a:t>
          </a:r>
        </a:p>
      </dgm:t>
    </dgm:pt>
    <dgm:pt modelId="{F19D4D4A-7BC6-46A2-A6E5-63AE621EDE9C}" type="parTrans" cxnId="{95125FE2-0658-421C-B371-5C3E361F67A9}">
      <dgm:prSet/>
      <dgm:spPr/>
      <dgm:t>
        <a:bodyPr/>
        <a:lstStyle/>
        <a:p>
          <a:endParaRPr lang="pl-PL"/>
        </a:p>
      </dgm:t>
    </dgm:pt>
    <dgm:pt modelId="{05322E96-FF06-498E-BB27-E0D74FB8CA29}" type="sibTrans" cxnId="{95125FE2-0658-421C-B371-5C3E361F67A9}">
      <dgm:prSet/>
      <dgm:spPr/>
      <dgm:t>
        <a:bodyPr/>
        <a:lstStyle/>
        <a:p>
          <a:endParaRPr lang="pl-PL"/>
        </a:p>
      </dgm:t>
    </dgm:pt>
    <dgm:pt modelId="{B7636663-7E28-4F8E-BD19-C3D00F0297C2}">
      <dgm:prSet phldrT="[Tekst]"/>
      <dgm:spPr/>
      <dgm:t>
        <a:bodyPr/>
        <a:lstStyle/>
        <a:p>
          <a:r>
            <a:rPr lang="pl-PL" dirty="0"/>
            <a:t>stosowanie zatwierdzonych mechanizmów certyfikacji </a:t>
          </a:r>
        </a:p>
      </dgm:t>
    </dgm:pt>
    <dgm:pt modelId="{752ABA50-3F30-4BAD-A957-E2E9A02F8A76}" type="parTrans" cxnId="{186D2F24-06D5-4593-8B19-1D242C1A354F}">
      <dgm:prSet/>
      <dgm:spPr/>
      <dgm:t>
        <a:bodyPr/>
        <a:lstStyle/>
        <a:p>
          <a:endParaRPr lang="pl-PL"/>
        </a:p>
      </dgm:t>
    </dgm:pt>
    <dgm:pt modelId="{E2605BDD-FD53-4758-91B1-3330ADB8110D}" type="sibTrans" cxnId="{186D2F24-06D5-4593-8B19-1D242C1A354F}">
      <dgm:prSet/>
      <dgm:spPr/>
      <dgm:t>
        <a:bodyPr/>
        <a:lstStyle/>
        <a:p>
          <a:endParaRPr lang="pl-PL"/>
        </a:p>
      </dgm:t>
    </dgm:pt>
    <dgm:pt modelId="{B2CFDACB-FF18-49BB-9AF9-AADFD8FDDC2A}">
      <dgm:prSet/>
      <dgm:spPr/>
      <dgm:t>
        <a:bodyPr/>
        <a:lstStyle/>
        <a:p>
          <a:r>
            <a:rPr lang="pl-PL" dirty="0"/>
            <a:t>charakter, czas trwania, waga naruszenia </a:t>
          </a:r>
        </a:p>
      </dgm:t>
    </dgm:pt>
    <dgm:pt modelId="{9DC9CD5E-3D53-42FE-A985-A0E4E272ED3B}" type="parTrans" cxnId="{6C054E4A-58EA-4101-9973-866AFBDB571C}">
      <dgm:prSet/>
      <dgm:spPr/>
      <dgm:t>
        <a:bodyPr/>
        <a:lstStyle/>
        <a:p>
          <a:endParaRPr lang="pl-PL"/>
        </a:p>
      </dgm:t>
    </dgm:pt>
    <dgm:pt modelId="{45EE8202-5528-486B-A545-C8A901680AD3}" type="sibTrans" cxnId="{6C054E4A-58EA-4101-9973-866AFBDB571C}">
      <dgm:prSet/>
      <dgm:spPr/>
      <dgm:t>
        <a:bodyPr/>
        <a:lstStyle/>
        <a:p>
          <a:endParaRPr lang="pl-PL"/>
        </a:p>
      </dgm:t>
    </dgm:pt>
    <dgm:pt modelId="{2BB666DD-95A5-46C5-A849-0E861788038D}">
      <dgm:prSet/>
      <dgm:spPr/>
      <dgm:t>
        <a:bodyPr/>
        <a:lstStyle/>
        <a:p>
          <a:r>
            <a:rPr lang="pl-PL" dirty="0"/>
            <a:t>działania podjęcie przez AD/podmiot przetwarzający </a:t>
          </a:r>
        </a:p>
      </dgm:t>
    </dgm:pt>
    <dgm:pt modelId="{0C331544-D008-48F8-AB74-9A970EF8B990}" type="parTrans" cxnId="{2EFE5EE3-11B9-4E30-882B-64D188F916DC}">
      <dgm:prSet/>
      <dgm:spPr/>
      <dgm:t>
        <a:bodyPr/>
        <a:lstStyle/>
        <a:p>
          <a:endParaRPr lang="pl-PL"/>
        </a:p>
      </dgm:t>
    </dgm:pt>
    <dgm:pt modelId="{78BFC2C3-7468-4F65-85CC-3BEC6755F7D5}" type="sibTrans" cxnId="{2EFE5EE3-11B9-4E30-882B-64D188F916DC}">
      <dgm:prSet/>
      <dgm:spPr/>
      <dgm:t>
        <a:bodyPr/>
        <a:lstStyle/>
        <a:p>
          <a:endParaRPr lang="pl-PL"/>
        </a:p>
      </dgm:t>
    </dgm:pt>
    <dgm:pt modelId="{7AEE1587-E858-420E-83B9-AF6CECA01EB5}">
      <dgm:prSet/>
      <dgm:spPr/>
      <dgm:t>
        <a:bodyPr/>
        <a:lstStyle/>
        <a:p>
          <a:r>
            <a:rPr lang="pl-PL" dirty="0"/>
            <a:t>kategorie danych </a:t>
          </a:r>
        </a:p>
      </dgm:t>
    </dgm:pt>
    <dgm:pt modelId="{D65BF5CD-E1FC-43E8-88F4-20ED05F871C8}" type="parTrans" cxnId="{7F8EEEAA-6819-4DFD-AF33-DE1CFE44E940}">
      <dgm:prSet/>
      <dgm:spPr/>
      <dgm:t>
        <a:bodyPr/>
        <a:lstStyle/>
        <a:p>
          <a:endParaRPr lang="pl-PL"/>
        </a:p>
      </dgm:t>
    </dgm:pt>
    <dgm:pt modelId="{3CE1DE56-016E-40BD-BF0B-36CB6C7B06A8}" type="sibTrans" cxnId="{7F8EEEAA-6819-4DFD-AF33-DE1CFE44E940}">
      <dgm:prSet/>
      <dgm:spPr/>
      <dgm:t>
        <a:bodyPr/>
        <a:lstStyle/>
        <a:p>
          <a:endParaRPr lang="pl-PL"/>
        </a:p>
      </dgm:t>
    </dgm:pt>
    <dgm:pt modelId="{F28EC26F-DBFD-4C77-AFC4-AF8B9D6375D6}" type="pres">
      <dgm:prSet presAssocID="{E22A3077-933E-4456-991E-C8082B2BB1EB}" presName="diagram" presStyleCnt="0">
        <dgm:presLayoutVars>
          <dgm:dir/>
          <dgm:resizeHandles val="exact"/>
        </dgm:presLayoutVars>
      </dgm:prSet>
      <dgm:spPr/>
      <dgm:t>
        <a:bodyPr/>
        <a:lstStyle/>
        <a:p>
          <a:endParaRPr lang="pl-PL"/>
        </a:p>
      </dgm:t>
    </dgm:pt>
    <dgm:pt modelId="{C95E4EF3-168F-4F51-849C-74A9298BB9E6}" type="pres">
      <dgm:prSet presAssocID="{B2CFDACB-FF18-49BB-9AF9-AADFD8FDDC2A}" presName="node" presStyleLbl="node1" presStyleIdx="0" presStyleCnt="6">
        <dgm:presLayoutVars>
          <dgm:bulletEnabled val="1"/>
        </dgm:presLayoutVars>
      </dgm:prSet>
      <dgm:spPr/>
      <dgm:t>
        <a:bodyPr/>
        <a:lstStyle/>
        <a:p>
          <a:endParaRPr lang="pl-PL"/>
        </a:p>
      </dgm:t>
    </dgm:pt>
    <dgm:pt modelId="{43E14E66-ADBE-4D83-A6B8-0B549C671409}" type="pres">
      <dgm:prSet presAssocID="{45EE8202-5528-486B-A545-C8A901680AD3}" presName="sibTrans" presStyleCnt="0"/>
      <dgm:spPr/>
    </dgm:pt>
    <dgm:pt modelId="{D75AA322-32EE-4C0D-B04F-65A4EB7018FA}" type="pres">
      <dgm:prSet presAssocID="{2BB666DD-95A5-46C5-A849-0E861788038D}" presName="node" presStyleLbl="node1" presStyleIdx="1" presStyleCnt="6">
        <dgm:presLayoutVars>
          <dgm:bulletEnabled val="1"/>
        </dgm:presLayoutVars>
      </dgm:prSet>
      <dgm:spPr/>
      <dgm:t>
        <a:bodyPr/>
        <a:lstStyle/>
        <a:p>
          <a:endParaRPr lang="pl-PL"/>
        </a:p>
      </dgm:t>
    </dgm:pt>
    <dgm:pt modelId="{640D9054-0456-4B37-8EAD-CD0D10C14DA1}" type="pres">
      <dgm:prSet presAssocID="{78BFC2C3-7468-4F65-85CC-3BEC6755F7D5}" presName="sibTrans" presStyleCnt="0"/>
      <dgm:spPr/>
    </dgm:pt>
    <dgm:pt modelId="{0ED5F2BD-BC64-44D0-A739-4600FE91C030}" type="pres">
      <dgm:prSet presAssocID="{F135DB65-E900-49C4-B7A1-E39C52516368}" presName="node" presStyleLbl="node1" presStyleIdx="2" presStyleCnt="6">
        <dgm:presLayoutVars>
          <dgm:bulletEnabled val="1"/>
        </dgm:presLayoutVars>
      </dgm:prSet>
      <dgm:spPr/>
      <dgm:t>
        <a:bodyPr/>
        <a:lstStyle/>
        <a:p>
          <a:endParaRPr lang="pl-PL"/>
        </a:p>
      </dgm:t>
    </dgm:pt>
    <dgm:pt modelId="{8CE49F25-2489-4528-97A3-CC2082B5EDF6}" type="pres">
      <dgm:prSet presAssocID="{EBC5BB28-8E34-42C8-8822-B7A2C7860387}" presName="sibTrans" presStyleCnt="0"/>
      <dgm:spPr/>
    </dgm:pt>
    <dgm:pt modelId="{4A0BD232-679A-43D3-B8F4-3D2F6495E2CA}" type="pres">
      <dgm:prSet presAssocID="{7AEE1587-E858-420E-83B9-AF6CECA01EB5}" presName="node" presStyleLbl="node1" presStyleIdx="3" presStyleCnt="6">
        <dgm:presLayoutVars>
          <dgm:bulletEnabled val="1"/>
        </dgm:presLayoutVars>
      </dgm:prSet>
      <dgm:spPr/>
      <dgm:t>
        <a:bodyPr/>
        <a:lstStyle/>
        <a:p>
          <a:endParaRPr lang="pl-PL"/>
        </a:p>
      </dgm:t>
    </dgm:pt>
    <dgm:pt modelId="{ABE6DDA9-7C65-4393-A76B-769D4210561D}" type="pres">
      <dgm:prSet presAssocID="{3CE1DE56-016E-40BD-BF0B-36CB6C7B06A8}" presName="sibTrans" presStyleCnt="0"/>
      <dgm:spPr/>
    </dgm:pt>
    <dgm:pt modelId="{41DEC7D6-31B0-4C6A-BE1D-E9018074B4E6}" type="pres">
      <dgm:prSet presAssocID="{78418198-E5F9-4B0B-91FD-EA9DA87BE28A}" presName="node" presStyleLbl="node1" presStyleIdx="4" presStyleCnt="6">
        <dgm:presLayoutVars>
          <dgm:bulletEnabled val="1"/>
        </dgm:presLayoutVars>
      </dgm:prSet>
      <dgm:spPr/>
      <dgm:t>
        <a:bodyPr/>
        <a:lstStyle/>
        <a:p>
          <a:endParaRPr lang="pl-PL"/>
        </a:p>
      </dgm:t>
    </dgm:pt>
    <dgm:pt modelId="{E3D115CA-71F8-41BF-90C8-A15E133E9375}" type="pres">
      <dgm:prSet presAssocID="{05322E96-FF06-498E-BB27-E0D74FB8CA29}" presName="sibTrans" presStyleCnt="0"/>
      <dgm:spPr/>
    </dgm:pt>
    <dgm:pt modelId="{66D2F005-ED6B-4C4B-A6AA-BF68385E8E20}" type="pres">
      <dgm:prSet presAssocID="{B7636663-7E28-4F8E-BD19-C3D00F0297C2}" presName="node" presStyleLbl="node1" presStyleIdx="5" presStyleCnt="6">
        <dgm:presLayoutVars>
          <dgm:bulletEnabled val="1"/>
        </dgm:presLayoutVars>
      </dgm:prSet>
      <dgm:spPr/>
      <dgm:t>
        <a:bodyPr/>
        <a:lstStyle/>
        <a:p>
          <a:endParaRPr lang="pl-PL"/>
        </a:p>
      </dgm:t>
    </dgm:pt>
  </dgm:ptLst>
  <dgm:cxnLst>
    <dgm:cxn modelId="{4B47E7B7-AB33-466D-A3AF-2F4FEEFEBB0F}" srcId="{E22A3077-933E-4456-991E-C8082B2BB1EB}" destId="{F135DB65-E900-49C4-B7A1-E39C52516368}" srcOrd="2" destOrd="0" parTransId="{10E934B3-778E-488F-8B92-98091625591A}" sibTransId="{EBC5BB28-8E34-42C8-8822-B7A2C7860387}"/>
    <dgm:cxn modelId="{186D2F24-06D5-4593-8B19-1D242C1A354F}" srcId="{E22A3077-933E-4456-991E-C8082B2BB1EB}" destId="{B7636663-7E28-4F8E-BD19-C3D00F0297C2}" srcOrd="5" destOrd="0" parTransId="{752ABA50-3F30-4BAD-A957-E2E9A02F8A76}" sibTransId="{E2605BDD-FD53-4758-91B1-3330ADB8110D}"/>
    <dgm:cxn modelId="{76AE95B0-C6E6-4AA3-8C95-92368849018B}" type="presOf" srcId="{2BB666DD-95A5-46C5-A849-0E861788038D}" destId="{D75AA322-32EE-4C0D-B04F-65A4EB7018FA}" srcOrd="0" destOrd="0" presId="urn:microsoft.com/office/officeart/2005/8/layout/default#18"/>
    <dgm:cxn modelId="{BC10F869-F51F-455F-871B-C7792A3446BA}" type="presOf" srcId="{F135DB65-E900-49C4-B7A1-E39C52516368}" destId="{0ED5F2BD-BC64-44D0-A739-4600FE91C030}" srcOrd="0" destOrd="0" presId="urn:microsoft.com/office/officeart/2005/8/layout/default#18"/>
    <dgm:cxn modelId="{C6D6F4A0-A910-42B7-883D-F0D8E3E7D71A}" type="presOf" srcId="{7AEE1587-E858-420E-83B9-AF6CECA01EB5}" destId="{4A0BD232-679A-43D3-B8F4-3D2F6495E2CA}" srcOrd="0" destOrd="0" presId="urn:microsoft.com/office/officeart/2005/8/layout/default#18"/>
    <dgm:cxn modelId="{7F8EEEAA-6819-4DFD-AF33-DE1CFE44E940}" srcId="{E22A3077-933E-4456-991E-C8082B2BB1EB}" destId="{7AEE1587-E858-420E-83B9-AF6CECA01EB5}" srcOrd="3" destOrd="0" parTransId="{D65BF5CD-E1FC-43E8-88F4-20ED05F871C8}" sibTransId="{3CE1DE56-016E-40BD-BF0B-36CB6C7B06A8}"/>
    <dgm:cxn modelId="{6C054E4A-58EA-4101-9973-866AFBDB571C}" srcId="{E22A3077-933E-4456-991E-C8082B2BB1EB}" destId="{B2CFDACB-FF18-49BB-9AF9-AADFD8FDDC2A}" srcOrd="0" destOrd="0" parTransId="{9DC9CD5E-3D53-42FE-A985-A0E4E272ED3B}" sibTransId="{45EE8202-5528-486B-A545-C8A901680AD3}"/>
    <dgm:cxn modelId="{DDD6FBE7-1433-4EAE-8B2C-4A9CFC47D77E}" type="presOf" srcId="{B7636663-7E28-4F8E-BD19-C3D00F0297C2}" destId="{66D2F005-ED6B-4C4B-A6AA-BF68385E8E20}" srcOrd="0" destOrd="0" presId="urn:microsoft.com/office/officeart/2005/8/layout/default#18"/>
    <dgm:cxn modelId="{A8102707-A6C5-4EE0-BE8F-E4F931C17CE2}" type="presOf" srcId="{E22A3077-933E-4456-991E-C8082B2BB1EB}" destId="{F28EC26F-DBFD-4C77-AFC4-AF8B9D6375D6}" srcOrd="0" destOrd="0" presId="urn:microsoft.com/office/officeart/2005/8/layout/default#18"/>
    <dgm:cxn modelId="{CDB78227-9C03-4A10-B189-DC4369EAE93B}" type="presOf" srcId="{B2CFDACB-FF18-49BB-9AF9-AADFD8FDDC2A}" destId="{C95E4EF3-168F-4F51-849C-74A9298BB9E6}" srcOrd="0" destOrd="0" presId="urn:microsoft.com/office/officeart/2005/8/layout/default#18"/>
    <dgm:cxn modelId="{95125FE2-0658-421C-B371-5C3E361F67A9}" srcId="{E22A3077-933E-4456-991E-C8082B2BB1EB}" destId="{78418198-E5F9-4B0B-91FD-EA9DA87BE28A}" srcOrd="4" destOrd="0" parTransId="{F19D4D4A-7BC6-46A2-A6E5-63AE621EDE9C}" sibTransId="{05322E96-FF06-498E-BB27-E0D74FB8CA29}"/>
    <dgm:cxn modelId="{9C5AA22A-70CA-411D-BE25-1FF0C4EF693A}" type="presOf" srcId="{78418198-E5F9-4B0B-91FD-EA9DA87BE28A}" destId="{41DEC7D6-31B0-4C6A-BE1D-E9018074B4E6}" srcOrd="0" destOrd="0" presId="urn:microsoft.com/office/officeart/2005/8/layout/default#18"/>
    <dgm:cxn modelId="{2EFE5EE3-11B9-4E30-882B-64D188F916DC}" srcId="{E22A3077-933E-4456-991E-C8082B2BB1EB}" destId="{2BB666DD-95A5-46C5-A849-0E861788038D}" srcOrd="1" destOrd="0" parTransId="{0C331544-D008-48F8-AB74-9A970EF8B990}" sibTransId="{78BFC2C3-7468-4F65-85CC-3BEC6755F7D5}"/>
    <dgm:cxn modelId="{D1A9EBB5-F89E-4DE9-BFA9-BC90DCFB0EBF}" type="presParOf" srcId="{F28EC26F-DBFD-4C77-AFC4-AF8B9D6375D6}" destId="{C95E4EF3-168F-4F51-849C-74A9298BB9E6}" srcOrd="0" destOrd="0" presId="urn:microsoft.com/office/officeart/2005/8/layout/default#18"/>
    <dgm:cxn modelId="{EBA750D3-E906-4DE8-875E-3B0C5A5C0986}" type="presParOf" srcId="{F28EC26F-DBFD-4C77-AFC4-AF8B9D6375D6}" destId="{43E14E66-ADBE-4D83-A6B8-0B549C671409}" srcOrd="1" destOrd="0" presId="urn:microsoft.com/office/officeart/2005/8/layout/default#18"/>
    <dgm:cxn modelId="{CE73D243-BD64-4591-B9C3-DE140784D34D}" type="presParOf" srcId="{F28EC26F-DBFD-4C77-AFC4-AF8B9D6375D6}" destId="{D75AA322-32EE-4C0D-B04F-65A4EB7018FA}" srcOrd="2" destOrd="0" presId="urn:microsoft.com/office/officeart/2005/8/layout/default#18"/>
    <dgm:cxn modelId="{8AC268BF-8ED6-4C40-815B-5C7C9037ED0F}" type="presParOf" srcId="{F28EC26F-DBFD-4C77-AFC4-AF8B9D6375D6}" destId="{640D9054-0456-4B37-8EAD-CD0D10C14DA1}" srcOrd="3" destOrd="0" presId="urn:microsoft.com/office/officeart/2005/8/layout/default#18"/>
    <dgm:cxn modelId="{F3D40BF6-F96D-4136-A1D2-86306432B03E}" type="presParOf" srcId="{F28EC26F-DBFD-4C77-AFC4-AF8B9D6375D6}" destId="{0ED5F2BD-BC64-44D0-A739-4600FE91C030}" srcOrd="4" destOrd="0" presId="urn:microsoft.com/office/officeart/2005/8/layout/default#18"/>
    <dgm:cxn modelId="{82146A9B-769F-4122-AD84-04606DCAB757}" type="presParOf" srcId="{F28EC26F-DBFD-4C77-AFC4-AF8B9D6375D6}" destId="{8CE49F25-2489-4528-97A3-CC2082B5EDF6}" srcOrd="5" destOrd="0" presId="urn:microsoft.com/office/officeart/2005/8/layout/default#18"/>
    <dgm:cxn modelId="{689A9565-8840-4E08-B3A2-E3AFC0A1B158}" type="presParOf" srcId="{F28EC26F-DBFD-4C77-AFC4-AF8B9D6375D6}" destId="{4A0BD232-679A-43D3-B8F4-3D2F6495E2CA}" srcOrd="6" destOrd="0" presId="urn:microsoft.com/office/officeart/2005/8/layout/default#18"/>
    <dgm:cxn modelId="{E426663C-7C88-423F-8F1D-E0897FDC689F}" type="presParOf" srcId="{F28EC26F-DBFD-4C77-AFC4-AF8B9D6375D6}" destId="{ABE6DDA9-7C65-4393-A76B-769D4210561D}" srcOrd="7" destOrd="0" presId="urn:microsoft.com/office/officeart/2005/8/layout/default#18"/>
    <dgm:cxn modelId="{63A1A1C7-40DA-4A3D-BB04-F24E7BC6C64C}" type="presParOf" srcId="{F28EC26F-DBFD-4C77-AFC4-AF8B9D6375D6}" destId="{41DEC7D6-31B0-4C6A-BE1D-E9018074B4E6}" srcOrd="8" destOrd="0" presId="urn:microsoft.com/office/officeart/2005/8/layout/default#18"/>
    <dgm:cxn modelId="{2D68E755-1239-4370-9DDB-18AEACF99320}" type="presParOf" srcId="{F28EC26F-DBFD-4C77-AFC4-AF8B9D6375D6}" destId="{E3D115CA-71F8-41BF-90C8-A15E133E9375}" srcOrd="9" destOrd="0" presId="urn:microsoft.com/office/officeart/2005/8/layout/default#18"/>
    <dgm:cxn modelId="{CE2A4F16-42C5-4373-B9D0-4B742F7383F5}" type="presParOf" srcId="{F28EC26F-DBFD-4C77-AFC4-AF8B9D6375D6}" destId="{66D2F005-ED6B-4C4B-A6AA-BF68385E8E20}" srcOrd="10" destOrd="0" presId="urn:microsoft.com/office/officeart/2005/8/layout/default#1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831D53-DF0A-44A2-B276-8D5935ABADD4}" type="doc">
      <dgm:prSet loTypeId="urn:microsoft.com/office/officeart/2005/8/layout/hProcess7#2" loCatId="list" qsTypeId="urn:microsoft.com/office/officeart/2005/8/quickstyle/simple1" qsCatId="simple" csTypeId="urn:microsoft.com/office/officeart/2005/8/colors/accent1_2" csCatId="accent1" phldr="1"/>
      <dgm:spPr/>
      <dgm:t>
        <a:bodyPr/>
        <a:lstStyle/>
        <a:p>
          <a:endParaRPr lang="pl-PL"/>
        </a:p>
      </dgm:t>
    </dgm:pt>
    <dgm:pt modelId="{06704DE4-C317-4276-89E3-CE64EB523ED9}">
      <dgm:prSet phldrT="[Tekst]"/>
      <dgm:spPr>
        <a:noFill/>
        <a:ln>
          <a:solidFill>
            <a:schemeClr val="accent2"/>
          </a:solidFill>
        </a:ln>
      </dgm:spPr>
      <dgm:t>
        <a:bodyPr/>
        <a:lstStyle/>
        <a:p>
          <a:r>
            <a:rPr lang="pl-PL" dirty="0">
              <a:solidFill>
                <a:schemeClr val="accent6"/>
              </a:solidFill>
              <a:latin typeface="+mn-lt"/>
            </a:rPr>
            <a:t>JEST NIM</a:t>
          </a:r>
        </a:p>
      </dgm:t>
    </dgm:pt>
    <dgm:pt modelId="{C5EB0412-35FA-4426-81F1-C7AC5021F34B}" type="parTrans" cxnId="{6509AA3C-D23D-4E3A-B987-3454657BAB29}">
      <dgm:prSet/>
      <dgm:spPr/>
      <dgm:t>
        <a:bodyPr/>
        <a:lstStyle/>
        <a:p>
          <a:endParaRPr lang="pl-PL"/>
        </a:p>
      </dgm:t>
    </dgm:pt>
    <dgm:pt modelId="{DC98A015-4B1C-4383-AE88-567AD97E90F8}" type="sibTrans" cxnId="{6509AA3C-D23D-4E3A-B987-3454657BAB29}">
      <dgm:prSet/>
      <dgm:spPr/>
      <dgm:t>
        <a:bodyPr/>
        <a:lstStyle/>
        <a:p>
          <a:endParaRPr lang="pl-PL"/>
        </a:p>
      </dgm:t>
    </dgm:pt>
    <dgm:pt modelId="{6832DC2E-7542-411F-9CE3-957E074EF6B3}">
      <dgm:prSet phldrT="[Tekst]"/>
      <dgm:spPr/>
      <dgm:t>
        <a:bodyPr/>
        <a:lstStyle/>
        <a:p>
          <a:r>
            <a:rPr lang="pl-PL" b="0" i="0" dirty="0">
              <a:solidFill>
                <a:schemeClr val="tx1">
                  <a:lumMod val="65000"/>
                  <a:lumOff val="35000"/>
                </a:schemeClr>
              </a:solidFill>
              <a:latin typeface="+mn-lt"/>
              <a:cs typeface="Arial" charset="0"/>
            </a:rPr>
            <a:t>- organ, jednostka organizacyjna, podmiot lub osoba (...) decydująca                 o </a:t>
          </a:r>
          <a:r>
            <a:rPr lang="pl-PL" b="0" i="0" u="sng" dirty="0">
              <a:solidFill>
                <a:schemeClr val="tx1">
                  <a:lumMod val="65000"/>
                  <a:lumOff val="35000"/>
                </a:schemeClr>
              </a:solidFill>
              <a:latin typeface="+mn-lt"/>
              <a:cs typeface="Arial" charset="0"/>
            </a:rPr>
            <a:t>celach i środkach </a:t>
          </a:r>
          <a:r>
            <a:rPr lang="pl-PL" b="0" i="0" dirty="0">
              <a:solidFill>
                <a:schemeClr val="tx1">
                  <a:lumMod val="65000"/>
                  <a:lumOff val="35000"/>
                </a:schemeClr>
              </a:solidFill>
              <a:latin typeface="+mn-lt"/>
              <a:cs typeface="Arial" charset="0"/>
            </a:rPr>
            <a:t>przetwarzania danych osobowych</a:t>
          </a:r>
        </a:p>
      </dgm:t>
    </dgm:pt>
    <dgm:pt modelId="{EE8038D4-2B02-41C0-A353-0DF30EC66944}" type="parTrans" cxnId="{350B204A-1993-47E6-A0DE-C2F03CB9B9AF}">
      <dgm:prSet/>
      <dgm:spPr/>
      <dgm:t>
        <a:bodyPr/>
        <a:lstStyle/>
        <a:p>
          <a:endParaRPr lang="pl-PL"/>
        </a:p>
      </dgm:t>
    </dgm:pt>
    <dgm:pt modelId="{CD9B314A-FC5A-4495-9E43-1991E645A1E6}" type="sibTrans" cxnId="{350B204A-1993-47E6-A0DE-C2F03CB9B9AF}">
      <dgm:prSet/>
      <dgm:spPr/>
      <dgm:t>
        <a:bodyPr/>
        <a:lstStyle/>
        <a:p>
          <a:endParaRPr lang="pl-PL"/>
        </a:p>
      </dgm:t>
    </dgm:pt>
    <dgm:pt modelId="{58290712-6D3F-4B21-B293-531CB4A42FE9}">
      <dgm:prSet phldrT="[Tekst]"/>
      <dgm:spPr>
        <a:noFill/>
        <a:ln>
          <a:solidFill>
            <a:schemeClr val="accent2"/>
          </a:solidFill>
        </a:ln>
      </dgm:spPr>
      <dgm:t>
        <a:bodyPr/>
        <a:lstStyle/>
        <a:p>
          <a:r>
            <a:rPr lang="pl-PL" dirty="0">
              <a:solidFill>
                <a:schemeClr val="accent6"/>
              </a:solidFill>
              <a:latin typeface="+mn-lt"/>
            </a:rPr>
            <a:t>NIE JEST</a:t>
          </a:r>
        </a:p>
      </dgm:t>
    </dgm:pt>
    <dgm:pt modelId="{95AB51D0-8B86-46F6-9EF6-CACA77EF7DBF}" type="parTrans" cxnId="{57808196-2A93-4E23-B3D9-11255669FCA3}">
      <dgm:prSet/>
      <dgm:spPr/>
      <dgm:t>
        <a:bodyPr/>
        <a:lstStyle/>
        <a:p>
          <a:endParaRPr lang="pl-PL"/>
        </a:p>
      </dgm:t>
    </dgm:pt>
    <dgm:pt modelId="{FEE4E8C6-C3B6-4284-A76B-D58E72B4FD87}" type="sibTrans" cxnId="{57808196-2A93-4E23-B3D9-11255669FCA3}">
      <dgm:prSet/>
      <dgm:spPr/>
      <dgm:t>
        <a:bodyPr/>
        <a:lstStyle/>
        <a:p>
          <a:endParaRPr lang="pl-PL"/>
        </a:p>
      </dgm:t>
    </dgm:pt>
    <dgm:pt modelId="{16522F48-326E-46CF-A09A-0636A5449A36}">
      <dgm:prSet phldrT="[Tekst]"/>
      <dgm:spPr/>
      <dgm:t>
        <a:bodyPr/>
        <a:lstStyle/>
        <a:p>
          <a:r>
            <a:rPr lang="pl-PL" b="0" dirty="0">
              <a:solidFill>
                <a:schemeClr val="tx1">
                  <a:lumMod val="65000"/>
                  <a:lumOff val="35000"/>
                </a:schemeClr>
              </a:solidFill>
              <a:latin typeface="+mn-lt"/>
              <a:cs typeface="Arial" charset="0"/>
            </a:rPr>
            <a:t>- pracownik odpowiadający                 za ochronę danych osobowych (ABI, ASI)</a:t>
          </a:r>
          <a:endParaRPr lang="pl-PL" dirty="0">
            <a:solidFill>
              <a:schemeClr val="tx1">
                <a:lumMod val="65000"/>
                <a:lumOff val="35000"/>
              </a:schemeClr>
            </a:solidFill>
            <a:latin typeface="+mn-lt"/>
          </a:endParaRPr>
        </a:p>
      </dgm:t>
    </dgm:pt>
    <dgm:pt modelId="{2B06F7C3-1E96-486D-A5FA-BEFEAA16CB1A}" type="parTrans" cxnId="{2F059863-D963-49D7-B1B0-47EBB5B8A3E6}">
      <dgm:prSet/>
      <dgm:spPr/>
      <dgm:t>
        <a:bodyPr/>
        <a:lstStyle/>
        <a:p>
          <a:endParaRPr lang="pl-PL"/>
        </a:p>
      </dgm:t>
    </dgm:pt>
    <dgm:pt modelId="{372A76D6-5349-4F4B-801C-C93C6BFC32CE}" type="sibTrans" cxnId="{2F059863-D963-49D7-B1B0-47EBB5B8A3E6}">
      <dgm:prSet/>
      <dgm:spPr/>
      <dgm:t>
        <a:bodyPr/>
        <a:lstStyle/>
        <a:p>
          <a:endParaRPr lang="pl-PL"/>
        </a:p>
      </dgm:t>
    </dgm:pt>
    <dgm:pt modelId="{66D62D68-BB57-4707-9B9E-CEF8D562B0A0}">
      <dgm:prSet/>
      <dgm:spPr/>
      <dgm:t>
        <a:bodyPr/>
        <a:lstStyle/>
        <a:p>
          <a:r>
            <a:rPr lang="pl-PL" b="0" dirty="0">
              <a:solidFill>
                <a:schemeClr val="tx1">
                  <a:lumMod val="65000"/>
                  <a:lumOff val="35000"/>
                </a:schemeClr>
              </a:solidFill>
              <a:latin typeface="+mn-lt"/>
              <a:cs typeface="Arial" charset="0"/>
            </a:rPr>
            <a:t>- podmiot, któremu powierzono przetwarzanie danych osobowych</a:t>
          </a:r>
          <a:endParaRPr lang="pl-PL" dirty="0">
            <a:solidFill>
              <a:schemeClr val="tx1">
                <a:lumMod val="65000"/>
                <a:lumOff val="35000"/>
              </a:schemeClr>
            </a:solidFill>
            <a:latin typeface="+mn-lt"/>
          </a:endParaRPr>
        </a:p>
      </dgm:t>
    </dgm:pt>
    <dgm:pt modelId="{6CD9D2C4-CDE6-48E4-AEFC-69C73020F394}" type="parTrans" cxnId="{F87F93FB-BDB4-4B46-9A88-B967916A40D5}">
      <dgm:prSet/>
      <dgm:spPr/>
      <dgm:t>
        <a:bodyPr/>
        <a:lstStyle/>
        <a:p>
          <a:endParaRPr lang="pl-PL"/>
        </a:p>
      </dgm:t>
    </dgm:pt>
    <dgm:pt modelId="{F499E3F1-92FE-43B7-A179-DF3987706AB5}" type="sibTrans" cxnId="{F87F93FB-BDB4-4B46-9A88-B967916A40D5}">
      <dgm:prSet/>
      <dgm:spPr/>
      <dgm:t>
        <a:bodyPr/>
        <a:lstStyle/>
        <a:p>
          <a:endParaRPr lang="pl-PL"/>
        </a:p>
      </dgm:t>
    </dgm:pt>
    <dgm:pt modelId="{AFD7FF34-1355-42B5-8CAA-4808E327BE5F}">
      <dgm:prSet/>
      <dgm:spPr/>
      <dgm:t>
        <a:bodyPr/>
        <a:lstStyle/>
        <a:p>
          <a:endParaRPr lang="pl-PL" dirty="0">
            <a:latin typeface="+mn-lt"/>
          </a:endParaRPr>
        </a:p>
      </dgm:t>
    </dgm:pt>
    <dgm:pt modelId="{967D7307-C970-48E4-99D0-9DA206DA95DE}" type="parTrans" cxnId="{6278F0C9-E359-4DC3-90F1-0B474A35A7B3}">
      <dgm:prSet/>
      <dgm:spPr/>
      <dgm:t>
        <a:bodyPr/>
        <a:lstStyle/>
        <a:p>
          <a:endParaRPr lang="pl-PL"/>
        </a:p>
      </dgm:t>
    </dgm:pt>
    <dgm:pt modelId="{7A5E10F9-46F3-4D7F-B09B-9C13D322AA3F}" type="sibTrans" cxnId="{6278F0C9-E359-4DC3-90F1-0B474A35A7B3}">
      <dgm:prSet/>
      <dgm:spPr/>
      <dgm:t>
        <a:bodyPr/>
        <a:lstStyle/>
        <a:p>
          <a:endParaRPr lang="pl-PL"/>
        </a:p>
      </dgm:t>
    </dgm:pt>
    <dgm:pt modelId="{6FDB4AF4-CFBC-4B7C-BD73-147A242426C8}" type="pres">
      <dgm:prSet presAssocID="{B5831D53-DF0A-44A2-B276-8D5935ABADD4}" presName="Name0" presStyleCnt="0">
        <dgm:presLayoutVars>
          <dgm:dir/>
          <dgm:animLvl val="lvl"/>
          <dgm:resizeHandles val="exact"/>
        </dgm:presLayoutVars>
      </dgm:prSet>
      <dgm:spPr/>
      <dgm:t>
        <a:bodyPr/>
        <a:lstStyle/>
        <a:p>
          <a:endParaRPr lang="pl-PL"/>
        </a:p>
      </dgm:t>
    </dgm:pt>
    <dgm:pt modelId="{8C08C312-F4EF-434F-A59C-8B983DA342F9}" type="pres">
      <dgm:prSet presAssocID="{06704DE4-C317-4276-89E3-CE64EB523ED9}" presName="compositeNode" presStyleCnt="0">
        <dgm:presLayoutVars>
          <dgm:bulletEnabled val="1"/>
        </dgm:presLayoutVars>
      </dgm:prSet>
      <dgm:spPr/>
    </dgm:pt>
    <dgm:pt modelId="{156CC693-9B30-4BAF-B23A-3565124F2864}" type="pres">
      <dgm:prSet presAssocID="{06704DE4-C317-4276-89E3-CE64EB523ED9}" presName="bgRect" presStyleLbl="node1" presStyleIdx="0" presStyleCnt="2" custLinFactNeighborX="947" custLinFactNeighborY="-2625"/>
      <dgm:spPr/>
      <dgm:t>
        <a:bodyPr/>
        <a:lstStyle/>
        <a:p>
          <a:endParaRPr lang="pl-PL"/>
        </a:p>
      </dgm:t>
    </dgm:pt>
    <dgm:pt modelId="{3D454FCC-5FBB-4763-B103-4DF73078E9CD}" type="pres">
      <dgm:prSet presAssocID="{06704DE4-C317-4276-89E3-CE64EB523ED9}" presName="parentNode" presStyleLbl="node1" presStyleIdx="0" presStyleCnt="2">
        <dgm:presLayoutVars>
          <dgm:chMax val="0"/>
          <dgm:bulletEnabled val="1"/>
        </dgm:presLayoutVars>
      </dgm:prSet>
      <dgm:spPr/>
      <dgm:t>
        <a:bodyPr/>
        <a:lstStyle/>
        <a:p>
          <a:endParaRPr lang="pl-PL"/>
        </a:p>
      </dgm:t>
    </dgm:pt>
    <dgm:pt modelId="{C294E9E3-212C-4FC4-8133-9498A6A2C854}" type="pres">
      <dgm:prSet presAssocID="{06704DE4-C317-4276-89E3-CE64EB523ED9}" presName="childNode" presStyleLbl="node1" presStyleIdx="0" presStyleCnt="2">
        <dgm:presLayoutVars>
          <dgm:bulletEnabled val="1"/>
        </dgm:presLayoutVars>
      </dgm:prSet>
      <dgm:spPr/>
      <dgm:t>
        <a:bodyPr/>
        <a:lstStyle/>
        <a:p>
          <a:endParaRPr lang="pl-PL"/>
        </a:p>
      </dgm:t>
    </dgm:pt>
    <dgm:pt modelId="{F6C4D41F-6513-463E-A7AB-20135501EDCD}" type="pres">
      <dgm:prSet presAssocID="{DC98A015-4B1C-4383-AE88-567AD97E90F8}" presName="hSp" presStyleCnt="0"/>
      <dgm:spPr/>
    </dgm:pt>
    <dgm:pt modelId="{7174FF8D-E6D8-42F9-A118-F68FB5EF5A40}" type="pres">
      <dgm:prSet presAssocID="{DC98A015-4B1C-4383-AE88-567AD97E90F8}" presName="vProcSp" presStyleCnt="0"/>
      <dgm:spPr/>
    </dgm:pt>
    <dgm:pt modelId="{8CB6B5C2-C085-4F24-B75D-8569E034F794}" type="pres">
      <dgm:prSet presAssocID="{DC98A015-4B1C-4383-AE88-567AD97E90F8}" presName="vSp1" presStyleCnt="0"/>
      <dgm:spPr/>
    </dgm:pt>
    <dgm:pt modelId="{0F9E94BA-8FB3-4882-B632-032FCE44D163}" type="pres">
      <dgm:prSet presAssocID="{DC98A015-4B1C-4383-AE88-567AD97E90F8}" presName="simulatedConn" presStyleLbl="solidFgAcc1" presStyleIdx="0" presStyleCnt="1" custAng="16200000" custLinFactNeighborX="-13399" custLinFactNeighborY="52320"/>
      <dgm:spPr>
        <a:ln>
          <a:solidFill>
            <a:schemeClr val="tx2"/>
          </a:solidFill>
        </a:ln>
      </dgm:spPr>
    </dgm:pt>
    <dgm:pt modelId="{3B72EEC6-D8AB-4642-B39F-8FD3DF01D349}" type="pres">
      <dgm:prSet presAssocID="{DC98A015-4B1C-4383-AE88-567AD97E90F8}" presName="vSp2" presStyleCnt="0"/>
      <dgm:spPr/>
    </dgm:pt>
    <dgm:pt modelId="{60474D6A-4F7A-49B4-82EE-3AAE1C9597B8}" type="pres">
      <dgm:prSet presAssocID="{DC98A015-4B1C-4383-AE88-567AD97E90F8}" presName="sibTrans" presStyleCnt="0"/>
      <dgm:spPr/>
    </dgm:pt>
    <dgm:pt modelId="{C5E5B1FA-4C18-43FF-9FC4-7530A18C913D}" type="pres">
      <dgm:prSet presAssocID="{58290712-6D3F-4B21-B293-531CB4A42FE9}" presName="compositeNode" presStyleCnt="0">
        <dgm:presLayoutVars>
          <dgm:bulletEnabled val="1"/>
        </dgm:presLayoutVars>
      </dgm:prSet>
      <dgm:spPr/>
    </dgm:pt>
    <dgm:pt modelId="{DF1D2A94-09B3-4BDE-921A-30979DA6A79B}" type="pres">
      <dgm:prSet presAssocID="{58290712-6D3F-4B21-B293-531CB4A42FE9}" presName="bgRect" presStyleLbl="node1" presStyleIdx="1" presStyleCnt="2"/>
      <dgm:spPr/>
      <dgm:t>
        <a:bodyPr/>
        <a:lstStyle/>
        <a:p>
          <a:endParaRPr lang="pl-PL"/>
        </a:p>
      </dgm:t>
    </dgm:pt>
    <dgm:pt modelId="{CDAA4A59-B043-429D-A528-1F2A74238226}" type="pres">
      <dgm:prSet presAssocID="{58290712-6D3F-4B21-B293-531CB4A42FE9}" presName="parentNode" presStyleLbl="node1" presStyleIdx="1" presStyleCnt="2">
        <dgm:presLayoutVars>
          <dgm:chMax val="0"/>
          <dgm:bulletEnabled val="1"/>
        </dgm:presLayoutVars>
      </dgm:prSet>
      <dgm:spPr/>
      <dgm:t>
        <a:bodyPr/>
        <a:lstStyle/>
        <a:p>
          <a:endParaRPr lang="pl-PL"/>
        </a:p>
      </dgm:t>
    </dgm:pt>
    <dgm:pt modelId="{477265D3-DDF7-414D-B83A-E277BCA78F61}" type="pres">
      <dgm:prSet presAssocID="{58290712-6D3F-4B21-B293-531CB4A42FE9}" presName="childNode" presStyleLbl="node1" presStyleIdx="1" presStyleCnt="2">
        <dgm:presLayoutVars>
          <dgm:bulletEnabled val="1"/>
        </dgm:presLayoutVars>
      </dgm:prSet>
      <dgm:spPr/>
      <dgm:t>
        <a:bodyPr/>
        <a:lstStyle/>
        <a:p>
          <a:endParaRPr lang="pl-PL"/>
        </a:p>
      </dgm:t>
    </dgm:pt>
  </dgm:ptLst>
  <dgm:cxnLst>
    <dgm:cxn modelId="{087DAC01-8FC0-4224-A0B1-D2B8E1D39D09}" type="presOf" srcId="{58290712-6D3F-4B21-B293-531CB4A42FE9}" destId="{DF1D2A94-09B3-4BDE-921A-30979DA6A79B}" srcOrd="0" destOrd="0" presId="urn:microsoft.com/office/officeart/2005/8/layout/hProcess7#2"/>
    <dgm:cxn modelId="{57808196-2A93-4E23-B3D9-11255669FCA3}" srcId="{B5831D53-DF0A-44A2-B276-8D5935ABADD4}" destId="{58290712-6D3F-4B21-B293-531CB4A42FE9}" srcOrd="1" destOrd="0" parTransId="{95AB51D0-8B86-46F6-9EF6-CACA77EF7DBF}" sibTransId="{FEE4E8C6-C3B6-4284-A76B-D58E72B4FD87}"/>
    <dgm:cxn modelId="{9199A143-4F23-4A7F-A6CA-B8D6707D5FD4}" type="presOf" srcId="{06704DE4-C317-4276-89E3-CE64EB523ED9}" destId="{3D454FCC-5FBB-4763-B103-4DF73078E9CD}" srcOrd="1" destOrd="0" presId="urn:microsoft.com/office/officeart/2005/8/layout/hProcess7#2"/>
    <dgm:cxn modelId="{350B204A-1993-47E6-A0DE-C2F03CB9B9AF}" srcId="{06704DE4-C317-4276-89E3-CE64EB523ED9}" destId="{6832DC2E-7542-411F-9CE3-957E074EF6B3}" srcOrd="0" destOrd="0" parTransId="{EE8038D4-2B02-41C0-A353-0DF30EC66944}" sibTransId="{CD9B314A-FC5A-4495-9E43-1991E645A1E6}"/>
    <dgm:cxn modelId="{3166AE87-87E4-4193-AFFB-771BDAEBF36A}" type="presOf" srcId="{6832DC2E-7542-411F-9CE3-957E074EF6B3}" destId="{C294E9E3-212C-4FC4-8133-9498A6A2C854}" srcOrd="0" destOrd="0" presId="urn:microsoft.com/office/officeart/2005/8/layout/hProcess7#2"/>
    <dgm:cxn modelId="{EA4E8780-9FCA-4932-B124-2A330BAF0BE8}" type="presOf" srcId="{AFD7FF34-1355-42B5-8CAA-4808E327BE5F}" destId="{477265D3-DDF7-414D-B83A-E277BCA78F61}" srcOrd="0" destOrd="2" presId="urn:microsoft.com/office/officeart/2005/8/layout/hProcess7#2"/>
    <dgm:cxn modelId="{6278F0C9-E359-4DC3-90F1-0B474A35A7B3}" srcId="{58290712-6D3F-4B21-B293-531CB4A42FE9}" destId="{AFD7FF34-1355-42B5-8CAA-4808E327BE5F}" srcOrd="2" destOrd="0" parTransId="{967D7307-C970-48E4-99D0-9DA206DA95DE}" sibTransId="{7A5E10F9-46F3-4D7F-B09B-9C13D322AA3F}"/>
    <dgm:cxn modelId="{6509AA3C-D23D-4E3A-B987-3454657BAB29}" srcId="{B5831D53-DF0A-44A2-B276-8D5935ABADD4}" destId="{06704DE4-C317-4276-89E3-CE64EB523ED9}" srcOrd="0" destOrd="0" parTransId="{C5EB0412-35FA-4426-81F1-C7AC5021F34B}" sibTransId="{DC98A015-4B1C-4383-AE88-567AD97E90F8}"/>
    <dgm:cxn modelId="{F87F93FB-BDB4-4B46-9A88-B967916A40D5}" srcId="{58290712-6D3F-4B21-B293-531CB4A42FE9}" destId="{66D62D68-BB57-4707-9B9E-CEF8D562B0A0}" srcOrd="1" destOrd="0" parTransId="{6CD9D2C4-CDE6-48E4-AEFC-69C73020F394}" sibTransId="{F499E3F1-92FE-43B7-A179-DF3987706AB5}"/>
    <dgm:cxn modelId="{5060699E-69FA-44BA-B50B-02D5E2EAD8CE}" type="presOf" srcId="{06704DE4-C317-4276-89E3-CE64EB523ED9}" destId="{156CC693-9B30-4BAF-B23A-3565124F2864}" srcOrd="0" destOrd="0" presId="urn:microsoft.com/office/officeart/2005/8/layout/hProcess7#2"/>
    <dgm:cxn modelId="{6C0117FF-99FA-45AB-8679-64B3E1E38EAC}" type="presOf" srcId="{66D62D68-BB57-4707-9B9E-CEF8D562B0A0}" destId="{477265D3-DDF7-414D-B83A-E277BCA78F61}" srcOrd="0" destOrd="1" presId="urn:microsoft.com/office/officeart/2005/8/layout/hProcess7#2"/>
    <dgm:cxn modelId="{A90A115F-C73E-4336-B29F-63FBBC4D6B3B}" type="presOf" srcId="{B5831D53-DF0A-44A2-B276-8D5935ABADD4}" destId="{6FDB4AF4-CFBC-4B7C-BD73-147A242426C8}" srcOrd="0" destOrd="0" presId="urn:microsoft.com/office/officeart/2005/8/layout/hProcess7#2"/>
    <dgm:cxn modelId="{5941826C-C87C-4849-A435-18E35870734E}" type="presOf" srcId="{58290712-6D3F-4B21-B293-531CB4A42FE9}" destId="{CDAA4A59-B043-429D-A528-1F2A74238226}" srcOrd="1" destOrd="0" presId="urn:microsoft.com/office/officeart/2005/8/layout/hProcess7#2"/>
    <dgm:cxn modelId="{2F059863-D963-49D7-B1B0-47EBB5B8A3E6}" srcId="{58290712-6D3F-4B21-B293-531CB4A42FE9}" destId="{16522F48-326E-46CF-A09A-0636A5449A36}" srcOrd="0" destOrd="0" parTransId="{2B06F7C3-1E96-486D-A5FA-BEFEAA16CB1A}" sibTransId="{372A76D6-5349-4F4B-801C-C93C6BFC32CE}"/>
    <dgm:cxn modelId="{843CD1C9-C57B-4906-9E37-DAD27CF5786C}" type="presOf" srcId="{16522F48-326E-46CF-A09A-0636A5449A36}" destId="{477265D3-DDF7-414D-B83A-E277BCA78F61}" srcOrd="0" destOrd="0" presId="urn:microsoft.com/office/officeart/2005/8/layout/hProcess7#2"/>
    <dgm:cxn modelId="{273EDA66-13DC-4C86-9609-197203F39787}" type="presParOf" srcId="{6FDB4AF4-CFBC-4B7C-BD73-147A242426C8}" destId="{8C08C312-F4EF-434F-A59C-8B983DA342F9}" srcOrd="0" destOrd="0" presId="urn:microsoft.com/office/officeart/2005/8/layout/hProcess7#2"/>
    <dgm:cxn modelId="{580600A6-5A2E-47A8-A8A0-A46D070FA0CD}" type="presParOf" srcId="{8C08C312-F4EF-434F-A59C-8B983DA342F9}" destId="{156CC693-9B30-4BAF-B23A-3565124F2864}" srcOrd="0" destOrd="0" presId="urn:microsoft.com/office/officeart/2005/8/layout/hProcess7#2"/>
    <dgm:cxn modelId="{446806A2-3D34-46B6-ADB6-A37674EFFCE9}" type="presParOf" srcId="{8C08C312-F4EF-434F-A59C-8B983DA342F9}" destId="{3D454FCC-5FBB-4763-B103-4DF73078E9CD}" srcOrd="1" destOrd="0" presId="urn:microsoft.com/office/officeart/2005/8/layout/hProcess7#2"/>
    <dgm:cxn modelId="{18782E75-400B-4AF7-95A4-B54ED4CBD10C}" type="presParOf" srcId="{8C08C312-F4EF-434F-A59C-8B983DA342F9}" destId="{C294E9E3-212C-4FC4-8133-9498A6A2C854}" srcOrd="2" destOrd="0" presId="urn:microsoft.com/office/officeart/2005/8/layout/hProcess7#2"/>
    <dgm:cxn modelId="{E37874BF-2E98-429F-975A-C3DDC1B4BD3F}" type="presParOf" srcId="{6FDB4AF4-CFBC-4B7C-BD73-147A242426C8}" destId="{F6C4D41F-6513-463E-A7AB-20135501EDCD}" srcOrd="1" destOrd="0" presId="urn:microsoft.com/office/officeart/2005/8/layout/hProcess7#2"/>
    <dgm:cxn modelId="{92076F79-667F-4C2F-9A2F-0F5FC7A4813E}" type="presParOf" srcId="{6FDB4AF4-CFBC-4B7C-BD73-147A242426C8}" destId="{7174FF8D-E6D8-42F9-A118-F68FB5EF5A40}" srcOrd="2" destOrd="0" presId="urn:microsoft.com/office/officeart/2005/8/layout/hProcess7#2"/>
    <dgm:cxn modelId="{11F12D4F-903E-44C4-91D4-8FA415BDFDEC}" type="presParOf" srcId="{7174FF8D-E6D8-42F9-A118-F68FB5EF5A40}" destId="{8CB6B5C2-C085-4F24-B75D-8569E034F794}" srcOrd="0" destOrd="0" presId="urn:microsoft.com/office/officeart/2005/8/layout/hProcess7#2"/>
    <dgm:cxn modelId="{3C128DCB-DAA9-46CD-B00E-7262BFE89B09}" type="presParOf" srcId="{7174FF8D-E6D8-42F9-A118-F68FB5EF5A40}" destId="{0F9E94BA-8FB3-4882-B632-032FCE44D163}" srcOrd="1" destOrd="0" presId="urn:microsoft.com/office/officeart/2005/8/layout/hProcess7#2"/>
    <dgm:cxn modelId="{A32BFBC5-B054-43A5-8D13-E6D06CEF9182}" type="presParOf" srcId="{7174FF8D-E6D8-42F9-A118-F68FB5EF5A40}" destId="{3B72EEC6-D8AB-4642-B39F-8FD3DF01D349}" srcOrd="2" destOrd="0" presId="urn:microsoft.com/office/officeart/2005/8/layout/hProcess7#2"/>
    <dgm:cxn modelId="{6AB4BD40-3CF1-4CE4-938D-A7EC701BCA52}" type="presParOf" srcId="{6FDB4AF4-CFBC-4B7C-BD73-147A242426C8}" destId="{60474D6A-4F7A-49B4-82EE-3AAE1C9597B8}" srcOrd="3" destOrd="0" presId="urn:microsoft.com/office/officeart/2005/8/layout/hProcess7#2"/>
    <dgm:cxn modelId="{8B32A7C2-2649-4590-B19E-BF9B14FE0704}" type="presParOf" srcId="{6FDB4AF4-CFBC-4B7C-BD73-147A242426C8}" destId="{C5E5B1FA-4C18-43FF-9FC4-7530A18C913D}" srcOrd="4" destOrd="0" presId="urn:microsoft.com/office/officeart/2005/8/layout/hProcess7#2"/>
    <dgm:cxn modelId="{DF7863A6-F0EB-4AE9-B863-D2B57B176732}" type="presParOf" srcId="{C5E5B1FA-4C18-43FF-9FC4-7530A18C913D}" destId="{DF1D2A94-09B3-4BDE-921A-30979DA6A79B}" srcOrd="0" destOrd="0" presId="urn:microsoft.com/office/officeart/2005/8/layout/hProcess7#2"/>
    <dgm:cxn modelId="{676CF48E-FAD6-45DC-A195-179F5A3A61CF}" type="presParOf" srcId="{C5E5B1FA-4C18-43FF-9FC4-7530A18C913D}" destId="{CDAA4A59-B043-429D-A528-1F2A74238226}" srcOrd="1" destOrd="0" presId="urn:microsoft.com/office/officeart/2005/8/layout/hProcess7#2"/>
    <dgm:cxn modelId="{9C2CD8C2-EB14-4CE4-8FEE-79D2FF0B4000}" type="presParOf" srcId="{C5E5B1FA-4C18-43FF-9FC4-7530A18C913D}" destId="{477265D3-DDF7-414D-B83A-E277BCA78F61}" srcOrd="2" destOrd="0" presId="urn:microsoft.com/office/officeart/2005/8/layout/hProcess7#2"/>
  </dgm:cxnLst>
  <dgm:bg/>
  <dgm:whole>
    <a:ln>
      <a:solidFill>
        <a:schemeClr val="accent2"/>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AABF07-F949-4029-B180-7370D7B14781}" type="doc">
      <dgm:prSet loTypeId="urn:microsoft.com/office/officeart/2005/8/layout/matrix1" loCatId="matrix" qsTypeId="urn:microsoft.com/office/officeart/2005/8/quickstyle/3d1" qsCatId="3D" csTypeId="urn:microsoft.com/office/officeart/2005/8/colors/accent0_3" csCatId="mainScheme" phldr="1"/>
      <dgm:spPr/>
      <dgm:t>
        <a:bodyPr/>
        <a:lstStyle/>
        <a:p>
          <a:endParaRPr lang="pl-PL"/>
        </a:p>
      </dgm:t>
    </dgm:pt>
    <dgm:pt modelId="{49DEF63D-537B-46DB-9CB1-33C94374B57F}">
      <dgm:prSet phldrT="[Tekst]" custT="1"/>
      <dgm:spPr>
        <a:solidFill>
          <a:schemeClr val="accent6"/>
        </a:solidFill>
      </dgm:spPr>
      <dgm:t>
        <a:bodyPr/>
        <a:lstStyle/>
        <a:p>
          <a:r>
            <a:rPr lang="pl-PL" sz="2800" b="1" dirty="0">
              <a:latin typeface="+mn-lt"/>
              <a:ea typeface="Verdana" pitchFamily="34" charset="0"/>
              <a:cs typeface="Verdana" pitchFamily="34" charset="0"/>
            </a:rPr>
            <a:t>Zbiór danych</a:t>
          </a:r>
        </a:p>
      </dgm:t>
    </dgm:pt>
    <dgm:pt modelId="{C85744F8-631A-418B-8A52-B1ADC398A90C}" type="parTrans" cxnId="{2E6A9F42-4510-4F2B-9C44-F457D0101BD8}">
      <dgm:prSet/>
      <dgm:spPr/>
      <dgm:t>
        <a:bodyPr/>
        <a:lstStyle/>
        <a:p>
          <a:endParaRPr lang="pl-PL">
            <a:latin typeface="+mn-lt"/>
          </a:endParaRPr>
        </a:p>
      </dgm:t>
    </dgm:pt>
    <dgm:pt modelId="{A61D4FC6-844E-46E7-B0C5-5E50C05CCD0D}" type="sibTrans" cxnId="{2E6A9F42-4510-4F2B-9C44-F457D0101BD8}">
      <dgm:prSet/>
      <dgm:spPr/>
      <dgm:t>
        <a:bodyPr/>
        <a:lstStyle/>
        <a:p>
          <a:endParaRPr lang="pl-PL">
            <a:latin typeface="+mn-lt"/>
          </a:endParaRPr>
        </a:p>
      </dgm:t>
    </dgm:pt>
    <dgm:pt modelId="{C3800F00-EE73-456E-960C-203ABFF4DB34}">
      <dgm:prSet phldrT="[Tekst]" custT="1"/>
      <dgm:spPr>
        <a:solidFill>
          <a:schemeClr val="tx2"/>
        </a:solidFill>
      </dgm:spPr>
      <dgm:t>
        <a:bodyPr/>
        <a:lstStyle/>
        <a:p>
          <a:endParaRPr lang="pl-PL" sz="2000" b="0" dirty="0">
            <a:latin typeface="+mn-lt"/>
          </a:endParaRPr>
        </a:p>
        <a:p>
          <a:r>
            <a:rPr lang="pl-PL" sz="2000" b="0" dirty="0">
              <a:latin typeface="+mn-lt"/>
              <a:ea typeface="Verdana" pitchFamily="34" charset="0"/>
              <a:cs typeface="Verdana" pitchFamily="34" charset="0"/>
            </a:rPr>
            <a:t>Każdy posiadający </a:t>
          </a:r>
          <a:r>
            <a:rPr lang="pl-PL" sz="2000" b="0" u="sng" dirty="0">
              <a:latin typeface="+mn-lt"/>
              <a:ea typeface="Verdana" pitchFamily="34" charset="0"/>
              <a:cs typeface="Verdana" pitchFamily="34" charset="0"/>
            </a:rPr>
            <a:t>strukturę zestaw </a:t>
          </a:r>
          <a:endParaRPr lang="pl-PL" sz="2800" b="0" u="sng" dirty="0">
            <a:latin typeface="+mn-lt"/>
            <a:ea typeface="Verdana" pitchFamily="34" charset="0"/>
            <a:cs typeface="Verdana" pitchFamily="34" charset="0"/>
          </a:endParaRPr>
        </a:p>
      </dgm:t>
    </dgm:pt>
    <dgm:pt modelId="{C1CC978C-C8DC-4068-825B-EA5F60AF6F37}" type="parTrans" cxnId="{04F2128E-879C-4CCC-A8C9-C65B6298639E}">
      <dgm:prSet/>
      <dgm:spPr/>
      <dgm:t>
        <a:bodyPr/>
        <a:lstStyle/>
        <a:p>
          <a:endParaRPr lang="pl-PL">
            <a:latin typeface="+mn-lt"/>
          </a:endParaRPr>
        </a:p>
      </dgm:t>
    </dgm:pt>
    <dgm:pt modelId="{888B52ED-F24F-449C-8930-1F635E5E672B}" type="sibTrans" cxnId="{04F2128E-879C-4CCC-A8C9-C65B6298639E}">
      <dgm:prSet/>
      <dgm:spPr/>
      <dgm:t>
        <a:bodyPr/>
        <a:lstStyle/>
        <a:p>
          <a:endParaRPr lang="pl-PL">
            <a:latin typeface="+mn-lt"/>
          </a:endParaRPr>
        </a:p>
      </dgm:t>
    </dgm:pt>
    <dgm:pt modelId="{2D267B57-8E7C-44D1-9DF4-AA323829D014}">
      <dgm:prSet phldrT="[Tekst]" custT="1"/>
      <dgm:spPr>
        <a:solidFill>
          <a:schemeClr val="tx2"/>
        </a:solidFill>
      </dgm:spPr>
      <dgm:t>
        <a:bodyPr/>
        <a:lstStyle/>
        <a:p>
          <a:r>
            <a:rPr lang="pl-PL" sz="2000" b="0" dirty="0">
              <a:latin typeface="+mn-lt"/>
              <a:ea typeface="Verdana" pitchFamily="34" charset="0"/>
              <a:cs typeface="Verdana" pitchFamily="34" charset="0"/>
            </a:rPr>
            <a:t>Charakter </a:t>
          </a:r>
          <a:r>
            <a:rPr lang="pl-PL" sz="2000" b="0" i="0" u="sng" dirty="0">
              <a:latin typeface="+mn-lt"/>
              <a:ea typeface="Verdana" pitchFamily="34" charset="0"/>
              <a:cs typeface="Verdana" pitchFamily="34" charset="0"/>
            </a:rPr>
            <a:t>osobowy</a:t>
          </a:r>
        </a:p>
      </dgm:t>
    </dgm:pt>
    <dgm:pt modelId="{0F8D6745-1C5A-4281-82A4-3D0AC3BE42A8}" type="parTrans" cxnId="{113B716F-D107-4299-ACEC-33A1A95F74DD}">
      <dgm:prSet/>
      <dgm:spPr/>
      <dgm:t>
        <a:bodyPr/>
        <a:lstStyle/>
        <a:p>
          <a:endParaRPr lang="pl-PL">
            <a:latin typeface="+mn-lt"/>
          </a:endParaRPr>
        </a:p>
      </dgm:t>
    </dgm:pt>
    <dgm:pt modelId="{984BBFC4-FDFB-4E43-938A-A5253AF63285}" type="sibTrans" cxnId="{113B716F-D107-4299-ACEC-33A1A95F74DD}">
      <dgm:prSet/>
      <dgm:spPr/>
      <dgm:t>
        <a:bodyPr/>
        <a:lstStyle/>
        <a:p>
          <a:endParaRPr lang="pl-PL">
            <a:latin typeface="+mn-lt"/>
          </a:endParaRPr>
        </a:p>
      </dgm:t>
    </dgm:pt>
    <dgm:pt modelId="{457AC72C-8743-4165-9A3A-8E43053BF032}">
      <dgm:prSet phldrT="[Tekst]" custT="1"/>
      <dgm:spPr>
        <a:solidFill>
          <a:schemeClr val="tx2"/>
        </a:solidFill>
      </dgm:spPr>
      <dgm:t>
        <a:bodyPr/>
        <a:lstStyle/>
        <a:p>
          <a:r>
            <a:rPr lang="pl-PL" sz="2000" b="0" dirty="0">
              <a:latin typeface="+mn-lt"/>
              <a:ea typeface="Verdana" pitchFamily="34" charset="0"/>
              <a:cs typeface="Verdana" pitchFamily="34" charset="0"/>
            </a:rPr>
            <a:t>Dostępny według określonych </a:t>
          </a:r>
          <a:r>
            <a:rPr lang="pl-PL" sz="2000" b="0" u="sng" dirty="0">
              <a:latin typeface="+mn-lt"/>
              <a:ea typeface="Verdana" pitchFamily="34" charset="0"/>
              <a:cs typeface="Verdana" pitchFamily="34" charset="0"/>
            </a:rPr>
            <a:t>kryteriów</a:t>
          </a:r>
        </a:p>
      </dgm:t>
    </dgm:pt>
    <dgm:pt modelId="{864D7CBF-6E37-4F47-9502-DFBF03ECA02D}" type="parTrans" cxnId="{C581CA6C-5578-4833-80CE-A0FF24C20528}">
      <dgm:prSet/>
      <dgm:spPr/>
      <dgm:t>
        <a:bodyPr/>
        <a:lstStyle/>
        <a:p>
          <a:endParaRPr lang="pl-PL">
            <a:latin typeface="+mn-lt"/>
          </a:endParaRPr>
        </a:p>
      </dgm:t>
    </dgm:pt>
    <dgm:pt modelId="{F2EFD98E-21CA-499E-9EDE-9981931BAD24}" type="sibTrans" cxnId="{C581CA6C-5578-4833-80CE-A0FF24C20528}">
      <dgm:prSet/>
      <dgm:spPr/>
      <dgm:t>
        <a:bodyPr/>
        <a:lstStyle/>
        <a:p>
          <a:endParaRPr lang="pl-PL">
            <a:latin typeface="+mn-lt"/>
          </a:endParaRPr>
        </a:p>
      </dgm:t>
    </dgm:pt>
    <dgm:pt modelId="{B7DE19C6-5B25-4855-889F-3D7C268D5339}">
      <dgm:prSet phldrT="[Tekst]" custT="1"/>
      <dgm:spPr>
        <a:solidFill>
          <a:schemeClr val="tx2"/>
        </a:solidFill>
      </dgm:spPr>
      <dgm:t>
        <a:bodyPr/>
        <a:lstStyle/>
        <a:p>
          <a:r>
            <a:rPr lang="pl-PL" sz="2000" b="0" dirty="0">
              <a:latin typeface="+mn-lt"/>
              <a:ea typeface="Verdana" pitchFamily="34" charset="0"/>
              <a:cs typeface="Verdana" pitchFamily="34" charset="0"/>
            </a:rPr>
            <a:t>Niezależnie od tego czy jest on rozproszony lub podzielony funkcjonalnie</a:t>
          </a:r>
        </a:p>
      </dgm:t>
    </dgm:pt>
    <dgm:pt modelId="{5369E79A-DA4A-4A74-8BDD-28D3207D726A}" type="parTrans" cxnId="{0BEE066A-83EF-488D-BE80-A64BC9CF7A59}">
      <dgm:prSet/>
      <dgm:spPr/>
      <dgm:t>
        <a:bodyPr/>
        <a:lstStyle/>
        <a:p>
          <a:endParaRPr lang="pl-PL">
            <a:latin typeface="+mn-lt"/>
          </a:endParaRPr>
        </a:p>
      </dgm:t>
    </dgm:pt>
    <dgm:pt modelId="{E1049C94-8183-46C2-AC00-04BB27625567}" type="sibTrans" cxnId="{0BEE066A-83EF-488D-BE80-A64BC9CF7A59}">
      <dgm:prSet/>
      <dgm:spPr/>
      <dgm:t>
        <a:bodyPr/>
        <a:lstStyle/>
        <a:p>
          <a:endParaRPr lang="pl-PL">
            <a:latin typeface="+mn-lt"/>
          </a:endParaRPr>
        </a:p>
      </dgm:t>
    </dgm:pt>
    <dgm:pt modelId="{383FFD15-FE37-4697-9862-9FE8CCFEE3F1}" type="pres">
      <dgm:prSet presAssocID="{8EAABF07-F949-4029-B180-7370D7B14781}" presName="diagram" presStyleCnt="0">
        <dgm:presLayoutVars>
          <dgm:chMax val="1"/>
          <dgm:dir/>
          <dgm:animLvl val="ctr"/>
          <dgm:resizeHandles val="exact"/>
        </dgm:presLayoutVars>
      </dgm:prSet>
      <dgm:spPr/>
      <dgm:t>
        <a:bodyPr/>
        <a:lstStyle/>
        <a:p>
          <a:endParaRPr lang="pl-PL"/>
        </a:p>
      </dgm:t>
    </dgm:pt>
    <dgm:pt modelId="{00369CF2-E8EA-4AC2-AF83-265DF4200FEA}" type="pres">
      <dgm:prSet presAssocID="{8EAABF07-F949-4029-B180-7370D7B14781}" presName="matrix" presStyleCnt="0"/>
      <dgm:spPr/>
    </dgm:pt>
    <dgm:pt modelId="{5B138540-9E28-40B4-B9B2-5C6415BCB633}" type="pres">
      <dgm:prSet presAssocID="{8EAABF07-F949-4029-B180-7370D7B14781}" presName="tile1" presStyleLbl="node1" presStyleIdx="0" presStyleCnt="4" custScaleX="83198" custScaleY="76441"/>
      <dgm:spPr/>
      <dgm:t>
        <a:bodyPr/>
        <a:lstStyle/>
        <a:p>
          <a:endParaRPr lang="pl-PL"/>
        </a:p>
      </dgm:t>
    </dgm:pt>
    <dgm:pt modelId="{8C8D5604-F179-4BA8-92EF-8A9A3AC53A17}" type="pres">
      <dgm:prSet presAssocID="{8EAABF07-F949-4029-B180-7370D7B14781}" presName="tile1text" presStyleLbl="node1" presStyleIdx="0" presStyleCnt="4">
        <dgm:presLayoutVars>
          <dgm:chMax val="0"/>
          <dgm:chPref val="0"/>
          <dgm:bulletEnabled val="1"/>
        </dgm:presLayoutVars>
      </dgm:prSet>
      <dgm:spPr/>
      <dgm:t>
        <a:bodyPr/>
        <a:lstStyle/>
        <a:p>
          <a:endParaRPr lang="pl-PL"/>
        </a:p>
      </dgm:t>
    </dgm:pt>
    <dgm:pt modelId="{E909B110-B7F9-42E8-A4FF-FE3AAE46B835}" type="pres">
      <dgm:prSet presAssocID="{8EAABF07-F949-4029-B180-7370D7B14781}" presName="tile2" presStyleLbl="node1" presStyleIdx="1" presStyleCnt="4" custScaleX="87601" custScaleY="74749" custLinFactNeighborX="2734" custLinFactNeighborY="-2374"/>
      <dgm:spPr/>
      <dgm:t>
        <a:bodyPr/>
        <a:lstStyle/>
        <a:p>
          <a:endParaRPr lang="pl-PL"/>
        </a:p>
      </dgm:t>
    </dgm:pt>
    <dgm:pt modelId="{D995A347-1D56-4CE8-877C-B3050F3368E1}" type="pres">
      <dgm:prSet presAssocID="{8EAABF07-F949-4029-B180-7370D7B14781}" presName="tile2text" presStyleLbl="node1" presStyleIdx="1" presStyleCnt="4">
        <dgm:presLayoutVars>
          <dgm:chMax val="0"/>
          <dgm:chPref val="0"/>
          <dgm:bulletEnabled val="1"/>
        </dgm:presLayoutVars>
      </dgm:prSet>
      <dgm:spPr/>
      <dgm:t>
        <a:bodyPr/>
        <a:lstStyle/>
        <a:p>
          <a:endParaRPr lang="pl-PL"/>
        </a:p>
      </dgm:t>
    </dgm:pt>
    <dgm:pt modelId="{A6FA3DF1-7BFF-42CB-BBA5-6BB20F176787}" type="pres">
      <dgm:prSet presAssocID="{8EAABF07-F949-4029-B180-7370D7B14781}" presName="tile3" presStyleLbl="node1" presStyleIdx="2" presStyleCnt="4" custScaleX="86179" custScaleY="72557"/>
      <dgm:spPr/>
      <dgm:t>
        <a:bodyPr/>
        <a:lstStyle/>
        <a:p>
          <a:endParaRPr lang="pl-PL"/>
        </a:p>
      </dgm:t>
    </dgm:pt>
    <dgm:pt modelId="{7C3349D0-FBB9-4D23-A0B6-3394C3062460}" type="pres">
      <dgm:prSet presAssocID="{8EAABF07-F949-4029-B180-7370D7B14781}" presName="tile3text" presStyleLbl="node1" presStyleIdx="2" presStyleCnt="4">
        <dgm:presLayoutVars>
          <dgm:chMax val="0"/>
          <dgm:chPref val="0"/>
          <dgm:bulletEnabled val="1"/>
        </dgm:presLayoutVars>
      </dgm:prSet>
      <dgm:spPr/>
      <dgm:t>
        <a:bodyPr/>
        <a:lstStyle/>
        <a:p>
          <a:endParaRPr lang="pl-PL"/>
        </a:p>
      </dgm:t>
    </dgm:pt>
    <dgm:pt modelId="{C84E42BB-B238-4764-9480-83E9F3F491E5}" type="pres">
      <dgm:prSet presAssocID="{8EAABF07-F949-4029-B180-7370D7B14781}" presName="tile4" presStyleLbl="node1" presStyleIdx="3" presStyleCnt="4" custScaleX="90108" custScaleY="76942"/>
      <dgm:spPr/>
      <dgm:t>
        <a:bodyPr/>
        <a:lstStyle/>
        <a:p>
          <a:endParaRPr lang="pl-PL"/>
        </a:p>
      </dgm:t>
    </dgm:pt>
    <dgm:pt modelId="{17427FA4-67EF-42E2-96AC-91E05FA1FC54}" type="pres">
      <dgm:prSet presAssocID="{8EAABF07-F949-4029-B180-7370D7B14781}" presName="tile4text" presStyleLbl="node1" presStyleIdx="3" presStyleCnt="4">
        <dgm:presLayoutVars>
          <dgm:chMax val="0"/>
          <dgm:chPref val="0"/>
          <dgm:bulletEnabled val="1"/>
        </dgm:presLayoutVars>
      </dgm:prSet>
      <dgm:spPr/>
      <dgm:t>
        <a:bodyPr/>
        <a:lstStyle/>
        <a:p>
          <a:endParaRPr lang="pl-PL"/>
        </a:p>
      </dgm:t>
    </dgm:pt>
    <dgm:pt modelId="{41A38ACB-EBEB-486F-AAC2-6BEBF04E897D}" type="pres">
      <dgm:prSet presAssocID="{8EAABF07-F949-4029-B180-7370D7B14781}" presName="centerTile" presStyleLbl="fgShp" presStyleIdx="0" presStyleCnt="1" custLinFactNeighborX="617" custLinFactNeighborY="0">
        <dgm:presLayoutVars>
          <dgm:chMax val="0"/>
          <dgm:chPref val="0"/>
        </dgm:presLayoutVars>
      </dgm:prSet>
      <dgm:spPr/>
      <dgm:t>
        <a:bodyPr/>
        <a:lstStyle/>
        <a:p>
          <a:endParaRPr lang="pl-PL"/>
        </a:p>
      </dgm:t>
    </dgm:pt>
  </dgm:ptLst>
  <dgm:cxnLst>
    <dgm:cxn modelId="{E4729BA8-B77D-4C22-A2E8-31A633D8E87F}" type="presOf" srcId="{49DEF63D-537B-46DB-9CB1-33C94374B57F}" destId="{41A38ACB-EBEB-486F-AAC2-6BEBF04E897D}" srcOrd="0" destOrd="0" presId="urn:microsoft.com/office/officeart/2005/8/layout/matrix1"/>
    <dgm:cxn modelId="{A4824597-0DC6-4EF8-8D0E-E665F8B04A2C}" type="presOf" srcId="{457AC72C-8743-4165-9A3A-8E43053BF032}" destId="{7C3349D0-FBB9-4D23-A0B6-3394C3062460}" srcOrd="1" destOrd="0" presId="urn:microsoft.com/office/officeart/2005/8/layout/matrix1"/>
    <dgm:cxn modelId="{570CDE3B-386C-4384-BB0D-4B4D8400F1D0}" type="presOf" srcId="{C3800F00-EE73-456E-960C-203ABFF4DB34}" destId="{5B138540-9E28-40B4-B9B2-5C6415BCB633}" srcOrd="0" destOrd="0" presId="urn:microsoft.com/office/officeart/2005/8/layout/matrix1"/>
    <dgm:cxn modelId="{AA3E04B4-10B7-4372-822B-E1C71BB16F00}" type="presOf" srcId="{2D267B57-8E7C-44D1-9DF4-AA323829D014}" destId="{E909B110-B7F9-42E8-A4FF-FE3AAE46B835}" srcOrd="0" destOrd="0" presId="urn:microsoft.com/office/officeart/2005/8/layout/matrix1"/>
    <dgm:cxn modelId="{C581CA6C-5578-4833-80CE-A0FF24C20528}" srcId="{49DEF63D-537B-46DB-9CB1-33C94374B57F}" destId="{457AC72C-8743-4165-9A3A-8E43053BF032}" srcOrd="2" destOrd="0" parTransId="{864D7CBF-6E37-4F47-9502-DFBF03ECA02D}" sibTransId="{F2EFD98E-21CA-499E-9EDE-9981931BAD24}"/>
    <dgm:cxn modelId="{113B716F-D107-4299-ACEC-33A1A95F74DD}" srcId="{49DEF63D-537B-46DB-9CB1-33C94374B57F}" destId="{2D267B57-8E7C-44D1-9DF4-AA323829D014}" srcOrd="1" destOrd="0" parTransId="{0F8D6745-1C5A-4281-82A4-3D0AC3BE42A8}" sibTransId="{984BBFC4-FDFB-4E43-938A-A5253AF63285}"/>
    <dgm:cxn modelId="{0BEE066A-83EF-488D-BE80-A64BC9CF7A59}" srcId="{49DEF63D-537B-46DB-9CB1-33C94374B57F}" destId="{B7DE19C6-5B25-4855-889F-3D7C268D5339}" srcOrd="3" destOrd="0" parTransId="{5369E79A-DA4A-4A74-8BDD-28D3207D726A}" sibTransId="{E1049C94-8183-46C2-AC00-04BB27625567}"/>
    <dgm:cxn modelId="{04F2128E-879C-4CCC-A8C9-C65B6298639E}" srcId="{49DEF63D-537B-46DB-9CB1-33C94374B57F}" destId="{C3800F00-EE73-456E-960C-203ABFF4DB34}" srcOrd="0" destOrd="0" parTransId="{C1CC978C-C8DC-4068-825B-EA5F60AF6F37}" sibTransId="{888B52ED-F24F-449C-8930-1F635E5E672B}"/>
    <dgm:cxn modelId="{2E6A9F42-4510-4F2B-9C44-F457D0101BD8}" srcId="{8EAABF07-F949-4029-B180-7370D7B14781}" destId="{49DEF63D-537B-46DB-9CB1-33C94374B57F}" srcOrd="0" destOrd="0" parTransId="{C85744F8-631A-418B-8A52-B1ADC398A90C}" sibTransId="{A61D4FC6-844E-46E7-B0C5-5E50C05CCD0D}"/>
    <dgm:cxn modelId="{2FBA8125-6B3B-48C7-A851-357715728157}" type="presOf" srcId="{C3800F00-EE73-456E-960C-203ABFF4DB34}" destId="{8C8D5604-F179-4BA8-92EF-8A9A3AC53A17}" srcOrd="1" destOrd="0" presId="urn:microsoft.com/office/officeart/2005/8/layout/matrix1"/>
    <dgm:cxn modelId="{C6D01BFA-6FC9-4809-988E-998BC6EC8405}" type="presOf" srcId="{B7DE19C6-5B25-4855-889F-3D7C268D5339}" destId="{C84E42BB-B238-4764-9480-83E9F3F491E5}" srcOrd="0" destOrd="0" presId="urn:microsoft.com/office/officeart/2005/8/layout/matrix1"/>
    <dgm:cxn modelId="{05CF7568-4FAE-4AA1-A5D0-92F39FACD76B}" type="presOf" srcId="{B7DE19C6-5B25-4855-889F-3D7C268D5339}" destId="{17427FA4-67EF-42E2-96AC-91E05FA1FC54}" srcOrd="1" destOrd="0" presId="urn:microsoft.com/office/officeart/2005/8/layout/matrix1"/>
    <dgm:cxn modelId="{CB490A6D-3923-4BBB-998A-B43B640945AB}" type="presOf" srcId="{457AC72C-8743-4165-9A3A-8E43053BF032}" destId="{A6FA3DF1-7BFF-42CB-BBA5-6BB20F176787}" srcOrd="0" destOrd="0" presId="urn:microsoft.com/office/officeart/2005/8/layout/matrix1"/>
    <dgm:cxn modelId="{732961BC-02F2-4ADD-B734-DE4B215DB1DE}" type="presOf" srcId="{2D267B57-8E7C-44D1-9DF4-AA323829D014}" destId="{D995A347-1D56-4CE8-877C-B3050F3368E1}" srcOrd="1" destOrd="0" presId="urn:microsoft.com/office/officeart/2005/8/layout/matrix1"/>
    <dgm:cxn modelId="{A9E238F6-0388-4C9A-96A5-93CF94DE2686}" type="presOf" srcId="{8EAABF07-F949-4029-B180-7370D7B14781}" destId="{383FFD15-FE37-4697-9862-9FE8CCFEE3F1}" srcOrd="0" destOrd="0" presId="urn:microsoft.com/office/officeart/2005/8/layout/matrix1"/>
    <dgm:cxn modelId="{DACBB8B2-35BE-4F1C-A1CA-EC90DE347786}" type="presParOf" srcId="{383FFD15-FE37-4697-9862-9FE8CCFEE3F1}" destId="{00369CF2-E8EA-4AC2-AF83-265DF4200FEA}" srcOrd="0" destOrd="0" presId="urn:microsoft.com/office/officeart/2005/8/layout/matrix1"/>
    <dgm:cxn modelId="{EA2D5AE5-A374-4C2B-9FE5-390853FAC065}" type="presParOf" srcId="{00369CF2-E8EA-4AC2-AF83-265DF4200FEA}" destId="{5B138540-9E28-40B4-B9B2-5C6415BCB633}" srcOrd="0" destOrd="0" presId="urn:microsoft.com/office/officeart/2005/8/layout/matrix1"/>
    <dgm:cxn modelId="{C10DBA2A-F583-43F8-A0E1-CC1A159200C9}" type="presParOf" srcId="{00369CF2-E8EA-4AC2-AF83-265DF4200FEA}" destId="{8C8D5604-F179-4BA8-92EF-8A9A3AC53A17}" srcOrd="1" destOrd="0" presId="urn:microsoft.com/office/officeart/2005/8/layout/matrix1"/>
    <dgm:cxn modelId="{26833403-57B1-44AD-90EF-D74F27ABF7B7}" type="presParOf" srcId="{00369CF2-E8EA-4AC2-AF83-265DF4200FEA}" destId="{E909B110-B7F9-42E8-A4FF-FE3AAE46B835}" srcOrd="2" destOrd="0" presId="urn:microsoft.com/office/officeart/2005/8/layout/matrix1"/>
    <dgm:cxn modelId="{A2EF6FBE-C620-486E-B54E-803CED996175}" type="presParOf" srcId="{00369CF2-E8EA-4AC2-AF83-265DF4200FEA}" destId="{D995A347-1D56-4CE8-877C-B3050F3368E1}" srcOrd="3" destOrd="0" presId="urn:microsoft.com/office/officeart/2005/8/layout/matrix1"/>
    <dgm:cxn modelId="{BD62DCBF-D8E9-441E-9BDF-11C458AB3E33}" type="presParOf" srcId="{00369CF2-E8EA-4AC2-AF83-265DF4200FEA}" destId="{A6FA3DF1-7BFF-42CB-BBA5-6BB20F176787}" srcOrd="4" destOrd="0" presId="urn:microsoft.com/office/officeart/2005/8/layout/matrix1"/>
    <dgm:cxn modelId="{40C40EFC-7C91-4048-9582-05009B5DF861}" type="presParOf" srcId="{00369CF2-E8EA-4AC2-AF83-265DF4200FEA}" destId="{7C3349D0-FBB9-4D23-A0B6-3394C3062460}" srcOrd="5" destOrd="0" presId="urn:microsoft.com/office/officeart/2005/8/layout/matrix1"/>
    <dgm:cxn modelId="{E1F71F07-724B-4587-A827-47767879FBB5}" type="presParOf" srcId="{00369CF2-E8EA-4AC2-AF83-265DF4200FEA}" destId="{C84E42BB-B238-4764-9480-83E9F3F491E5}" srcOrd="6" destOrd="0" presId="urn:microsoft.com/office/officeart/2005/8/layout/matrix1"/>
    <dgm:cxn modelId="{B76BEB81-664B-41D4-A096-17E9973B4557}" type="presParOf" srcId="{00369CF2-E8EA-4AC2-AF83-265DF4200FEA}" destId="{17427FA4-67EF-42E2-96AC-91E05FA1FC54}" srcOrd="7" destOrd="0" presId="urn:microsoft.com/office/officeart/2005/8/layout/matrix1"/>
    <dgm:cxn modelId="{10A3881D-ACB1-4DE9-9236-59F45B13810F}" type="presParOf" srcId="{383FFD15-FE37-4697-9862-9FE8CCFEE3F1}" destId="{41A38ACB-EBEB-486F-AAC2-6BEBF04E897D}"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443511-1A9F-4E29-90D5-C8C394E6D3E0}" type="doc">
      <dgm:prSet loTypeId="urn:microsoft.com/office/officeart/2005/8/layout/cycle4#1" loCatId="cycle" qsTypeId="urn:microsoft.com/office/officeart/2005/8/quickstyle/simple1" qsCatId="simple" csTypeId="urn:microsoft.com/office/officeart/2005/8/colors/accent0_3" csCatId="mainScheme" phldr="1"/>
      <dgm:spPr/>
      <dgm:t>
        <a:bodyPr/>
        <a:lstStyle/>
        <a:p>
          <a:endParaRPr lang="pl-PL"/>
        </a:p>
      </dgm:t>
    </dgm:pt>
    <dgm:pt modelId="{5E5CCBC3-C1C8-439A-A8E2-4AD90B698501}">
      <dgm:prSet phldrT="[Tekst]" custT="1"/>
      <dgm:spPr>
        <a:solidFill>
          <a:srgbClr val="32445E"/>
        </a:solidFill>
        <a:ln>
          <a:solidFill>
            <a:schemeClr val="accent1">
              <a:lumMod val="50000"/>
            </a:schemeClr>
          </a:solidFill>
        </a:ln>
      </dgm:spPr>
      <dgm:t>
        <a:bodyPr/>
        <a:lstStyle/>
        <a:p>
          <a:r>
            <a:rPr lang="pl-PL" sz="2400" b="1" dirty="0">
              <a:latin typeface="Open Sans" pitchFamily="34" charset="0"/>
              <a:ea typeface="Open Sans" pitchFamily="34" charset="0"/>
              <a:cs typeface="Open Sans" pitchFamily="34" charset="0"/>
            </a:rPr>
            <a:t>Dostęp</a:t>
          </a:r>
        </a:p>
      </dgm:t>
    </dgm:pt>
    <dgm:pt modelId="{E406EA88-B0E7-41E8-88DC-EFFEA289C289}" type="parTrans" cxnId="{CFC17E53-87FE-4C54-B13B-1582B59A2BF8}">
      <dgm:prSet/>
      <dgm:spPr/>
      <dgm:t>
        <a:bodyPr/>
        <a:lstStyle/>
        <a:p>
          <a:endParaRPr lang="pl-PL"/>
        </a:p>
      </dgm:t>
    </dgm:pt>
    <dgm:pt modelId="{E83142EB-7EF2-41C3-B555-2E8D224174CA}" type="sibTrans" cxnId="{CFC17E53-87FE-4C54-B13B-1582B59A2BF8}">
      <dgm:prSet/>
      <dgm:spPr/>
      <dgm:t>
        <a:bodyPr/>
        <a:lstStyle/>
        <a:p>
          <a:endParaRPr lang="pl-PL"/>
        </a:p>
      </dgm:t>
    </dgm:pt>
    <dgm:pt modelId="{BC48B4D1-9E1E-4957-B65E-92C03DD7AC3D}">
      <dgm:prSet phldrT="[Tekst]" custT="1"/>
      <dgm:spPr>
        <a:solidFill>
          <a:srgbClr val="32445E"/>
        </a:solidFill>
        <a:ln>
          <a:solidFill>
            <a:schemeClr val="accent1">
              <a:lumMod val="50000"/>
            </a:schemeClr>
          </a:solidFill>
        </a:ln>
      </dgm:spPr>
      <dgm:t>
        <a:bodyPr/>
        <a:lstStyle/>
        <a:p>
          <a:r>
            <a:rPr lang="pl-PL" sz="2400" b="1" dirty="0">
              <a:latin typeface="Open Sans" pitchFamily="34" charset="0"/>
              <a:ea typeface="Open Sans" pitchFamily="34" charset="0"/>
              <a:cs typeface="Open Sans" pitchFamily="34" charset="0"/>
            </a:rPr>
            <a:t> Katego-ria osób</a:t>
          </a:r>
        </a:p>
      </dgm:t>
    </dgm:pt>
    <dgm:pt modelId="{723C5B9E-5FE2-4553-9176-23A3EE34CECC}" type="parTrans" cxnId="{4CB1F8FF-3231-4652-9458-FDC4371E37D6}">
      <dgm:prSet/>
      <dgm:spPr/>
      <dgm:t>
        <a:bodyPr/>
        <a:lstStyle/>
        <a:p>
          <a:endParaRPr lang="pl-PL">
            <a:latin typeface="Segoe UI Light" pitchFamily="34" charset="0"/>
          </a:endParaRPr>
        </a:p>
      </dgm:t>
    </dgm:pt>
    <dgm:pt modelId="{2A3D5DD9-8CF6-4B16-B1A8-B97B0F4F8E63}" type="sibTrans" cxnId="{4CB1F8FF-3231-4652-9458-FDC4371E37D6}">
      <dgm:prSet/>
      <dgm:spPr/>
      <dgm:t>
        <a:bodyPr/>
        <a:lstStyle/>
        <a:p>
          <a:endParaRPr lang="pl-PL"/>
        </a:p>
      </dgm:t>
    </dgm:pt>
    <dgm:pt modelId="{B8AF6C3A-8B11-40EF-B13F-261BE5C1F015}">
      <dgm:prSet phldrT="[Tekst]" custT="1"/>
      <dgm:spPr>
        <a:solidFill>
          <a:srgbClr val="32445E"/>
        </a:solidFill>
        <a:ln>
          <a:solidFill>
            <a:schemeClr val="accent1">
              <a:lumMod val="50000"/>
            </a:schemeClr>
          </a:solidFill>
        </a:ln>
      </dgm:spPr>
      <dgm:t>
        <a:bodyPr/>
        <a:lstStyle/>
        <a:p>
          <a:r>
            <a:rPr lang="pl-PL" sz="2400" b="1" dirty="0">
              <a:latin typeface="Open Sans" pitchFamily="34" charset="0"/>
              <a:ea typeface="Open Sans" pitchFamily="34" charset="0"/>
              <a:cs typeface="Open Sans" pitchFamily="34" charset="0"/>
            </a:rPr>
            <a:t>Cel zbiera-nia</a:t>
          </a:r>
        </a:p>
      </dgm:t>
    </dgm:pt>
    <dgm:pt modelId="{DFCA7032-E014-49AA-A680-EACF91BF981D}" type="parTrans" cxnId="{3248C3B9-4C66-4A44-8409-5189098846F6}">
      <dgm:prSet/>
      <dgm:spPr/>
      <dgm:t>
        <a:bodyPr/>
        <a:lstStyle/>
        <a:p>
          <a:endParaRPr lang="pl-PL">
            <a:latin typeface="Segoe UI Light" pitchFamily="34" charset="0"/>
          </a:endParaRPr>
        </a:p>
      </dgm:t>
    </dgm:pt>
    <dgm:pt modelId="{842DEB3E-6C70-4245-90FD-84EC41D7575C}" type="sibTrans" cxnId="{3248C3B9-4C66-4A44-8409-5189098846F6}">
      <dgm:prSet/>
      <dgm:spPr/>
      <dgm:t>
        <a:bodyPr/>
        <a:lstStyle/>
        <a:p>
          <a:endParaRPr lang="pl-PL"/>
        </a:p>
      </dgm:t>
    </dgm:pt>
    <dgm:pt modelId="{BD3779A9-7D41-4A10-9BCB-15C6BB7932F8}">
      <dgm:prSet phldrT="[Tekst]" custT="1"/>
      <dgm:spPr>
        <a:solidFill>
          <a:srgbClr val="32445E"/>
        </a:solidFill>
        <a:ln>
          <a:solidFill>
            <a:schemeClr val="accent1">
              <a:lumMod val="50000"/>
            </a:schemeClr>
          </a:solidFill>
        </a:ln>
      </dgm:spPr>
      <dgm:t>
        <a:bodyPr/>
        <a:lstStyle/>
        <a:p>
          <a:r>
            <a:rPr lang="pl-PL" sz="2400" b="1" dirty="0">
              <a:solidFill>
                <a:schemeClr val="bg1"/>
              </a:solidFill>
              <a:latin typeface="Open Sans" pitchFamily="34" charset="0"/>
              <a:ea typeface="Open Sans" pitchFamily="34" charset="0"/>
              <a:cs typeface="Open Sans" pitchFamily="34" charset="0"/>
            </a:rPr>
            <a:t>Zakres danych</a:t>
          </a:r>
        </a:p>
      </dgm:t>
    </dgm:pt>
    <dgm:pt modelId="{1E91A0E0-5D43-4D23-ABBC-9C81B229174F}" type="parTrans" cxnId="{F37BC628-0756-40DC-8670-8BB94DE55396}">
      <dgm:prSet/>
      <dgm:spPr/>
      <dgm:t>
        <a:bodyPr/>
        <a:lstStyle/>
        <a:p>
          <a:endParaRPr lang="pl-PL"/>
        </a:p>
      </dgm:t>
    </dgm:pt>
    <dgm:pt modelId="{358866DB-4CCE-4D30-A74C-20B501EC3CE0}" type="sibTrans" cxnId="{F37BC628-0756-40DC-8670-8BB94DE55396}">
      <dgm:prSet/>
      <dgm:spPr/>
      <dgm:t>
        <a:bodyPr/>
        <a:lstStyle/>
        <a:p>
          <a:endParaRPr lang="pl-PL"/>
        </a:p>
      </dgm:t>
    </dgm:pt>
    <dgm:pt modelId="{1FA87041-7DB1-4C95-B7AF-EAEA0725CFBA}">
      <dgm:prSet phldrT="[Tekst]" custT="1"/>
      <dgm:spPr>
        <a:noFill/>
        <a:ln w="31750">
          <a:solidFill>
            <a:schemeClr val="accent2"/>
          </a:solidFill>
        </a:ln>
      </dgm:spPr>
      <dgm:t>
        <a:bodyPr/>
        <a:lstStyle/>
        <a:p>
          <a:r>
            <a:rPr lang="pl-PL" sz="1500" dirty="0">
              <a:latin typeface="Open Sans" pitchFamily="34" charset="0"/>
              <a:ea typeface="Open Sans" pitchFamily="34" charset="0"/>
              <a:cs typeface="Open Sans" pitchFamily="34" charset="0"/>
            </a:rPr>
            <a:t>Kto ma dostęp?</a:t>
          </a:r>
        </a:p>
      </dgm:t>
    </dgm:pt>
    <dgm:pt modelId="{2D9F02CB-8CE1-446A-AEBC-680928A54523}" type="parTrans" cxnId="{21FAFC61-C844-4181-A48F-D561868DAF69}">
      <dgm:prSet/>
      <dgm:spPr/>
      <dgm:t>
        <a:bodyPr/>
        <a:lstStyle/>
        <a:p>
          <a:endParaRPr lang="pl-PL"/>
        </a:p>
      </dgm:t>
    </dgm:pt>
    <dgm:pt modelId="{3407B8B3-6B01-49D4-A937-F373ABC8452F}" type="sibTrans" cxnId="{21FAFC61-C844-4181-A48F-D561868DAF69}">
      <dgm:prSet/>
      <dgm:spPr/>
      <dgm:t>
        <a:bodyPr/>
        <a:lstStyle/>
        <a:p>
          <a:endParaRPr lang="pl-PL"/>
        </a:p>
      </dgm:t>
    </dgm:pt>
    <dgm:pt modelId="{62BAEB96-1B39-4275-A1DA-22E5DAD62DF5}">
      <dgm:prSet phldrT="[Tekst]" custT="1"/>
      <dgm:spPr>
        <a:noFill/>
        <a:ln w="31750">
          <a:solidFill>
            <a:schemeClr val="accent2"/>
          </a:solidFill>
        </a:ln>
      </dgm:spPr>
      <dgm:t>
        <a:bodyPr/>
        <a:lstStyle/>
        <a:p>
          <a:r>
            <a:rPr lang="pl-PL" sz="1600" dirty="0">
              <a:latin typeface="Open Sans" pitchFamily="34" charset="0"/>
              <a:ea typeface="Open Sans" pitchFamily="34" charset="0"/>
              <a:cs typeface="Open Sans" pitchFamily="34" charset="0"/>
            </a:rPr>
            <a:t>W jakim celu?</a:t>
          </a:r>
        </a:p>
      </dgm:t>
    </dgm:pt>
    <dgm:pt modelId="{0C245B0B-D2C2-4EFA-BF74-119E678C45D2}" type="parTrans" cxnId="{DF7A854F-87BA-44A3-BB1A-421035361BE4}">
      <dgm:prSet/>
      <dgm:spPr/>
      <dgm:t>
        <a:bodyPr/>
        <a:lstStyle/>
        <a:p>
          <a:endParaRPr lang="pl-PL"/>
        </a:p>
      </dgm:t>
    </dgm:pt>
    <dgm:pt modelId="{1639F9DC-8FDC-449D-8702-29E6127ED9E1}" type="sibTrans" cxnId="{DF7A854F-87BA-44A3-BB1A-421035361BE4}">
      <dgm:prSet/>
      <dgm:spPr/>
      <dgm:t>
        <a:bodyPr/>
        <a:lstStyle/>
        <a:p>
          <a:endParaRPr lang="pl-PL"/>
        </a:p>
      </dgm:t>
    </dgm:pt>
    <dgm:pt modelId="{DC4BF698-E7C2-461F-B565-29FFF1EF4798}">
      <dgm:prSet phldrT="[Tekst]" custT="1"/>
      <dgm:spPr>
        <a:noFill/>
        <a:ln w="31750">
          <a:solidFill>
            <a:schemeClr val="accent2"/>
          </a:solidFill>
        </a:ln>
      </dgm:spPr>
      <dgm:t>
        <a:bodyPr/>
        <a:lstStyle/>
        <a:p>
          <a:r>
            <a:rPr lang="pl-PL" sz="1500" dirty="0">
              <a:solidFill>
                <a:schemeClr val="tx1"/>
              </a:solidFill>
              <a:latin typeface="Open Sans" pitchFamily="34" charset="0"/>
              <a:ea typeface="Open Sans" pitchFamily="34" charset="0"/>
              <a:cs typeface="Open Sans" pitchFamily="34" charset="0"/>
            </a:rPr>
            <a:t>Co dokładnie?</a:t>
          </a:r>
        </a:p>
      </dgm:t>
    </dgm:pt>
    <dgm:pt modelId="{C9E1D2BD-FECE-4A25-B3E1-A8782D166FE2}" type="parTrans" cxnId="{314E15E0-FC3F-42EB-8919-F28AFB681AAF}">
      <dgm:prSet/>
      <dgm:spPr/>
      <dgm:t>
        <a:bodyPr/>
        <a:lstStyle/>
        <a:p>
          <a:endParaRPr lang="pl-PL"/>
        </a:p>
      </dgm:t>
    </dgm:pt>
    <dgm:pt modelId="{7F4048AF-19EC-4468-9771-AB60A6766265}" type="sibTrans" cxnId="{314E15E0-FC3F-42EB-8919-F28AFB681AAF}">
      <dgm:prSet/>
      <dgm:spPr/>
      <dgm:t>
        <a:bodyPr/>
        <a:lstStyle/>
        <a:p>
          <a:endParaRPr lang="pl-PL"/>
        </a:p>
      </dgm:t>
    </dgm:pt>
    <dgm:pt modelId="{1E56C4F6-C073-4756-AF7A-F8D5FDB98B5A}">
      <dgm:prSet phldrT="[Tekst]" custT="1"/>
      <dgm:spPr>
        <a:noFill/>
        <a:ln w="31750">
          <a:solidFill>
            <a:schemeClr val="accent2"/>
          </a:solidFill>
        </a:ln>
      </dgm:spPr>
      <dgm:t>
        <a:bodyPr/>
        <a:lstStyle/>
        <a:p>
          <a:r>
            <a:rPr lang="pl-PL" sz="1600" dirty="0">
              <a:latin typeface="Open Sans" pitchFamily="34" charset="0"/>
              <a:ea typeface="Open Sans" pitchFamily="34" charset="0"/>
              <a:cs typeface="Open Sans" pitchFamily="34" charset="0"/>
            </a:rPr>
            <a:t>Od kogo?</a:t>
          </a:r>
        </a:p>
      </dgm:t>
    </dgm:pt>
    <dgm:pt modelId="{C219783E-26B5-406B-AEAD-2F788BDA1D5D}" type="parTrans" cxnId="{3928DA5B-AA8E-4291-966A-A68B00604519}">
      <dgm:prSet/>
      <dgm:spPr/>
      <dgm:t>
        <a:bodyPr/>
        <a:lstStyle/>
        <a:p>
          <a:endParaRPr lang="pl-PL"/>
        </a:p>
      </dgm:t>
    </dgm:pt>
    <dgm:pt modelId="{7D90C752-DAEA-4865-97F3-52F7EDCC3B01}" type="sibTrans" cxnId="{3928DA5B-AA8E-4291-966A-A68B00604519}">
      <dgm:prSet/>
      <dgm:spPr/>
      <dgm:t>
        <a:bodyPr/>
        <a:lstStyle/>
        <a:p>
          <a:endParaRPr lang="pl-PL"/>
        </a:p>
      </dgm:t>
    </dgm:pt>
    <dgm:pt modelId="{7E5B335D-C12A-496A-85B5-73E7FDAFB30F}">
      <dgm:prSet phldrT="[Tekst]" custT="1"/>
      <dgm:spPr>
        <a:noFill/>
        <a:ln w="31750">
          <a:solidFill>
            <a:schemeClr val="accent2"/>
          </a:solidFill>
        </a:ln>
      </dgm:spPr>
      <dgm:t>
        <a:bodyPr/>
        <a:lstStyle/>
        <a:p>
          <a:endParaRPr lang="pl-PL" sz="1800" dirty="0">
            <a:latin typeface="Open Sans" pitchFamily="34" charset="0"/>
            <a:ea typeface="Open Sans" pitchFamily="34" charset="0"/>
            <a:cs typeface="Open Sans" pitchFamily="34" charset="0"/>
          </a:endParaRPr>
        </a:p>
      </dgm:t>
    </dgm:pt>
    <dgm:pt modelId="{D7415FFE-63E6-4F63-B4D8-FD022414B817}" type="parTrans" cxnId="{3485F784-79BF-446C-AE5E-A9D37D03DBC8}">
      <dgm:prSet/>
      <dgm:spPr/>
      <dgm:t>
        <a:bodyPr/>
        <a:lstStyle/>
        <a:p>
          <a:endParaRPr lang="pl-PL"/>
        </a:p>
      </dgm:t>
    </dgm:pt>
    <dgm:pt modelId="{500D9F08-6F42-4E01-9A02-EE952B2B92AC}" type="sibTrans" cxnId="{3485F784-79BF-446C-AE5E-A9D37D03DBC8}">
      <dgm:prSet/>
      <dgm:spPr/>
      <dgm:t>
        <a:bodyPr/>
        <a:lstStyle/>
        <a:p>
          <a:endParaRPr lang="pl-PL"/>
        </a:p>
      </dgm:t>
    </dgm:pt>
    <dgm:pt modelId="{D78714C3-CF73-4BDF-B99B-45E4296BCF97}" type="pres">
      <dgm:prSet presAssocID="{97443511-1A9F-4E29-90D5-C8C394E6D3E0}" presName="cycleMatrixDiagram" presStyleCnt="0">
        <dgm:presLayoutVars>
          <dgm:chMax val="1"/>
          <dgm:dir/>
          <dgm:animLvl val="lvl"/>
          <dgm:resizeHandles val="exact"/>
        </dgm:presLayoutVars>
      </dgm:prSet>
      <dgm:spPr/>
      <dgm:t>
        <a:bodyPr/>
        <a:lstStyle/>
        <a:p>
          <a:endParaRPr lang="pl-PL"/>
        </a:p>
      </dgm:t>
    </dgm:pt>
    <dgm:pt modelId="{0F2E9569-6A04-49E0-9CA8-1F27F5DD22B0}" type="pres">
      <dgm:prSet presAssocID="{97443511-1A9F-4E29-90D5-C8C394E6D3E0}" presName="children" presStyleCnt="0"/>
      <dgm:spPr/>
    </dgm:pt>
    <dgm:pt modelId="{6958E59A-810D-4192-864B-C4B623DDA8D6}" type="pres">
      <dgm:prSet presAssocID="{97443511-1A9F-4E29-90D5-C8C394E6D3E0}" presName="child1group" presStyleCnt="0"/>
      <dgm:spPr/>
    </dgm:pt>
    <dgm:pt modelId="{0E0F8F26-2575-4FF6-81AF-9A31D39E8F19}" type="pres">
      <dgm:prSet presAssocID="{97443511-1A9F-4E29-90D5-C8C394E6D3E0}" presName="child1" presStyleLbl="bgAcc1" presStyleIdx="0" presStyleCnt="4" custScaleX="114896" custScaleY="51147"/>
      <dgm:spPr/>
      <dgm:t>
        <a:bodyPr/>
        <a:lstStyle/>
        <a:p>
          <a:endParaRPr lang="pl-PL"/>
        </a:p>
      </dgm:t>
    </dgm:pt>
    <dgm:pt modelId="{FC340FBD-01AE-409B-8A09-70F366D918C7}" type="pres">
      <dgm:prSet presAssocID="{97443511-1A9F-4E29-90D5-C8C394E6D3E0}" presName="child1Text" presStyleLbl="bgAcc1" presStyleIdx="0" presStyleCnt="4">
        <dgm:presLayoutVars>
          <dgm:bulletEnabled val="1"/>
        </dgm:presLayoutVars>
      </dgm:prSet>
      <dgm:spPr/>
      <dgm:t>
        <a:bodyPr/>
        <a:lstStyle/>
        <a:p>
          <a:endParaRPr lang="pl-PL"/>
        </a:p>
      </dgm:t>
    </dgm:pt>
    <dgm:pt modelId="{F7E01362-B63A-4D97-8FC2-8B6AB440D128}" type="pres">
      <dgm:prSet presAssocID="{97443511-1A9F-4E29-90D5-C8C394E6D3E0}" presName="child2group" presStyleCnt="0"/>
      <dgm:spPr/>
    </dgm:pt>
    <dgm:pt modelId="{A17E9A66-90D7-46EE-8A1F-F5C0012B8BDE}" type="pres">
      <dgm:prSet presAssocID="{97443511-1A9F-4E29-90D5-C8C394E6D3E0}" presName="child2" presStyleLbl="bgAcc1" presStyleIdx="1" presStyleCnt="4" custScaleY="51147" custLinFactNeighborX="911" custLinFactNeighborY="3559"/>
      <dgm:spPr/>
      <dgm:t>
        <a:bodyPr/>
        <a:lstStyle/>
        <a:p>
          <a:endParaRPr lang="pl-PL"/>
        </a:p>
      </dgm:t>
    </dgm:pt>
    <dgm:pt modelId="{CA721DAE-DC3D-4FE5-8110-61585B4B1994}" type="pres">
      <dgm:prSet presAssocID="{97443511-1A9F-4E29-90D5-C8C394E6D3E0}" presName="child2Text" presStyleLbl="bgAcc1" presStyleIdx="1" presStyleCnt="4">
        <dgm:presLayoutVars>
          <dgm:bulletEnabled val="1"/>
        </dgm:presLayoutVars>
      </dgm:prSet>
      <dgm:spPr/>
      <dgm:t>
        <a:bodyPr/>
        <a:lstStyle/>
        <a:p>
          <a:endParaRPr lang="pl-PL"/>
        </a:p>
      </dgm:t>
    </dgm:pt>
    <dgm:pt modelId="{EC38D3AC-8D53-4B1B-9C34-C2FD0B1996F2}" type="pres">
      <dgm:prSet presAssocID="{97443511-1A9F-4E29-90D5-C8C394E6D3E0}" presName="child3group" presStyleCnt="0"/>
      <dgm:spPr/>
    </dgm:pt>
    <dgm:pt modelId="{FC448421-6912-4298-A365-8E1BB719D86F}" type="pres">
      <dgm:prSet presAssocID="{97443511-1A9F-4E29-90D5-C8C394E6D3E0}" presName="child3" presStyleLbl="bgAcc1" presStyleIdx="2" presStyleCnt="4" custScaleX="107739" custScaleY="49136"/>
      <dgm:spPr/>
      <dgm:t>
        <a:bodyPr/>
        <a:lstStyle/>
        <a:p>
          <a:endParaRPr lang="pl-PL"/>
        </a:p>
      </dgm:t>
    </dgm:pt>
    <dgm:pt modelId="{8E4E655C-0904-468F-9E89-2DA641588DE8}" type="pres">
      <dgm:prSet presAssocID="{97443511-1A9F-4E29-90D5-C8C394E6D3E0}" presName="child3Text" presStyleLbl="bgAcc1" presStyleIdx="2" presStyleCnt="4">
        <dgm:presLayoutVars>
          <dgm:bulletEnabled val="1"/>
        </dgm:presLayoutVars>
      </dgm:prSet>
      <dgm:spPr/>
      <dgm:t>
        <a:bodyPr/>
        <a:lstStyle/>
        <a:p>
          <a:endParaRPr lang="pl-PL"/>
        </a:p>
      </dgm:t>
    </dgm:pt>
    <dgm:pt modelId="{D116EFBF-483C-4743-870D-03CA88F78140}" type="pres">
      <dgm:prSet presAssocID="{97443511-1A9F-4E29-90D5-C8C394E6D3E0}" presName="child4group" presStyleCnt="0"/>
      <dgm:spPr/>
    </dgm:pt>
    <dgm:pt modelId="{DFF1270E-780A-4466-A428-ED5392CFFCC5}" type="pres">
      <dgm:prSet presAssocID="{97443511-1A9F-4E29-90D5-C8C394E6D3E0}" presName="child4" presStyleLbl="bgAcc1" presStyleIdx="3" presStyleCnt="4" custScaleX="110930" custScaleY="49136"/>
      <dgm:spPr/>
      <dgm:t>
        <a:bodyPr/>
        <a:lstStyle/>
        <a:p>
          <a:endParaRPr lang="pl-PL"/>
        </a:p>
      </dgm:t>
    </dgm:pt>
    <dgm:pt modelId="{A12A7DF8-DB87-49D8-8E56-DA8027BB06B3}" type="pres">
      <dgm:prSet presAssocID="{97443511-1A9F-4E29-90D5-C8C394E6D3E0}" presName="child4Text" presStyleLbl="bgAcc1" presStyleIdx="3" presStyleCnt="4">
        <dgm:presLayoutVars>
          <dgm:bulletEnabled val="1"/>
        </dgm:presLayoutVars>
      </dgm:prSet>
      <dgm:spPr/>
      <dgm:t>
        <a:bodyPr/>
        <a:lstStyle/>
        <a:p>
          <a:endParaRPr lang="pl-PL"/>
        </a:p>
      </dgm:t>
    </dgm:pt>
    <dgm:pt modelId="{827FC0A5-27D4-48B6-9AEA-8D739A07DC05}" type="pres">
      <dgm:prSet presAssocID="{97443511-1A9F-4E29-90D5-C8C394E6D3E0}" presName="childPlaceholder" presStyleCnt="0"/>
      <dgm:spPr/>
    </dgm:pt>
    <dgm:pt modelId="{62E10127-5A6A-4F30-A25D-0CEC1F1B2339}" type="pres">
      <dgm:prSet presAssocID="{97443511-1A9F-4E29-90D5-C8C394E6D3E0}" presName="circle" presStyleCnt="0"/>
      <dgm:spPr/>
    </dgm:pt>
    <dgm:pt modelId="{F08D39F1-DE12-4301-9EC3-6A0C94BDA9C8}" type="pres">
      <dgm:prSet presAssocID="{97443511-1A9F-4E29-90D5-C8C394E6D3E0}" presName="quadrant1" presStyleLbl="node1" presStyleIdx="0" presStyleCnt="4">
        <dgm:presLayoutVars>
          <dgm:chMax val="1"/>
          <dgm:bulletEnabled val="1"/>
        </dgm:presLayoutVars>
      </dgm:prSet>
      <dgm:spPr/>
      <dgm:t>
        <a:bodyPr/>
        <a:lstStyle/>
        <a:p>
          <a:endParaRPr lang="pl-PL"/>
        </a:p>
      </dgm:t>
    </dgm:pt>
    <dgm:pt modelId="{876E0824-C52A-4E36-BA20-9EB21240C931}" type="pres">
      <dgm:prSet presAssocID="{97443511-1A9F-4E29-90D5-C8C394E6D3E0}" presName="quadrant2" presStyleLbl="node1" presStyleIdx="1" presStyleCnt="4">
        <dgm:presLayoutVars>
          <dgm:chMax val="1"/>
          <dgm:bulletEnabled val="1"/>
        </dgm:presLayoutVars>
      </dgm:prSet>
      <dgm:spPr/>
      <dgm:t>
        <a:bodyPr/>
        <a:lstStyle/>
        <a:p>
          <a:endParaRPr lang="pl-PL"/>
        </a:p>
      </dgm:t>
    </dgm:pt>
    <dgm:pt modelId="{26592729-32F6-4DCD-8B06-1354825511A9}" type="pres">
      <dgm:prSet presAssocID="{97443511-1A9F-4E29-90D5-C8C394E6D3E0}" presName="quadrant3" presStyleLbl="node1" presStyleIdx="2" presStyleCnt="4">
        <dgm:presLayoutVars>
          <dgm:chMax val="1"/>
          <dgm:bulletEnabled val="1"/>
        </dgm:presLayoutVars>
      </dgm:prSet>
      <dgm:spPr/>
      <dgm:t>
        <a:bodyPr/>
        <a:lstStyle/>
        <a:p>
          <a:endParaRPr lang="pl-PL"/>
        </a:p>
      </dgm:t>
    </dgm:pt>
    <dgm:pt modelId="{E0132C40-0A6B-4D8B-9991-E4B3FA1AB3E1}" type="pres">
      <dgm:prSet presAssocID="{97443511-1A9F-4E29-90D5-C8C394E6D3E0}" presName="quadrant4" presStyleLbl="node1" presStyleIdx="3" presStyleCnt="4">
        <dgm:presLayoutVars>
          <dgm:chMax val="1"/>
          <dgm:bulletEnabled val="1"/>
        </dgm:presLayoutVars>
      </dgm:prSet>
      <dgm:spPr/>
      <dgm:t>
        <a:bodyPr/>
        <a:lstStyle/>
        <a:p>
          <a:endParaRPr lang="pl-PL"/>
        </a:p>
      </dgm:t>
    </dgm:pt>
    <dgm:pt modelId="{8F3E481C-D6D8-4A92-A31E-A2D9EF55D971}" type="pres">
      <dgm:prSet presAssocID="{97443511-1A9F-4E29-90D5-C8C394E6D3E0}" presName="quadrantPlaceholder" presStyleCnt="0"/>
      <dgm:spPr/>
    </dgm:pt>
    <dgm:pt modelId="{DB5A9D99-688E-4064-B323-89261C2C91EA}" type="pres">
      <dgm:prSet presAssocID="{97443511-1A9F-4E29-90D5-C8C394E6D3E0}" presName="center1" presStyleLbl="fgShp" presStyleIdx="0" presStyleCnt="2"/>
      <dgm:spPr>
        <a:solidFill>
          <a:schemeClr val="accent6">
            <a:lumMod val="75000"/>
          </a:schemeClr>
        </a:solidFill>
        <a:ln>
          <a:solidFill>
            <a:srgbClr val="88C86E"/>
          </a:solidFill>
        </a:ln>
      </dgm:spPr>
    </dgm:pt>
    <dgm:pt modelId="{10B42449-1FF9-4440-9C98-D6085515A820}" type="pres">
      <dgm:prSet presAssocID="{97443511-1A9F-4E29-90D5-C8C394E6D3E0}" presName="center2" presStyleLbl="fgShp" presStyleIdx="1" presStyleCnt="2"/>
      <dgm:spPr>
        <a:solidFill>
          <a:schemeClr val="accent6">
            <a:lumMod val="75000"/>
          </a:schemeClr>
        </a:solidFill>
        <a:ln>
          <a:solidFill>
            <a:srgbClr val="88C86E"/>
          </a:solidFill>
        </a:ln>
      </dgm:spPr>
    </dgm:pt>
  </dgm:ptLst>
  <dgm:cxnLst>
    <dgm:cxn modelId="{09B0A37C-270F-4718-80AF-C5DB84F9E0C5}" type="presOf" srcId="{1FA87041-7DB1-4C95-B7AF-EAEA0725CFBA}" destId="{FC340FBD-01AE-409B-8A09-70F366D918C7}" srcOrd="1" destOrd="0" presId="urn:microsoft.com/office/officeart/2005/8/layout/cycle4#1"/>
    <dgm:cxn modelId="{0F354404-A087-472F-9505-785469A2347B}" type="presOf" srcId="{7E5B335D-C12A-496A-85B5-73E7FDAFB30F}" destId="{DFF1270E-780A-4466-A428-ED5392CFFCC5}" srcOrd="0" destOrd="1" presId="urn:microsoft.com/office/officeart/2005/8/layout/cycle4#1"/>
    <dgm:cxn modelId="{3928DA5B-AA8E-4291-966A-A68B00604519}" srcId="{BC48B4D1-9E1E-4957-B65E-92C03DD7AC3D}" destId="{1E56C4F6-C073-4756-AF7A-F8D5FDB98B5A}" srcOrd="0" destOrd="0" parTransId="{C219783E-26B5-406B-AEAD-2F788BDA1D5D}" sibTransId="{7D90C752-DAEA-4865-97F3-52F7EDCC3B01}"/>
    <dgm:cxn modelId="{ACBD77B3-738D-4A3B-822D-36EA44099B4C}" type="presOf" srcId="{7E5B335D-C12A-496A-85B5-73E7FDAFB30F}" destId="{A12A7DF8-DB87-49D8-8E56-DA8027BB06B3}" srcOrd="1" destOrd="1" presId="urn:microsoft.com/office/officeart/2005/8/layout/cycle4#1"/>
    <dgm:cxn modelId="{0602EDB4-F421-43E0-A7C1-53CB1822B0E5}" type="presOf" srcId="{5E5CCBC3-C1C8-439A-A8E2-4AD90B698501}" destId="{F08D39F1-DE12-4301-9EC3-6A0C94BDA9C8}" srcOrd="0" destOrd="0" presId="urn:microsoft.com/office/officeart/2005/8/layout/cycle4#1"/>
    <dgm:cxn modelId="{46593696-1354-47F1-98D8-A80A9C54EF22}" type="presOf" srcId="{62BAEB96-1B39-4275-A1DA-22E5DAD62DF5}" destId="{DFF1270E-780A-4466-A428-ED5392CFFCC5}" srcOrd="0" destOrd="0" presId="urn:microsoft.com/office/officeart/2005/8/layout/cycle4#1"/>
    <dgm:cxn modelId="{3485F784-79BF-446C-AE5E-A9D37D03DBC8}" srcId="{B8AF6C3A-8B11-40EF-B13F-261BE5C1F015}" destId="{7E5B335D-C12A-496A-85B5-73E7FDAFB30F}" srcOrd="1" destOrd="0" parTransId="{D7415FFE-63E6-4F63-B4D8-FD022414B817}" sibTransId="{500D9F08-6F42-4E01-9A02-EE952B2B92AC}"/>
    <dgm:cxn modelId="{D6CEE7F6-99C1-4701-B251-7AD466FE142D}" type="presOf" srcId="{97443511-1A9F-4E29-90D5-C8C394E6D3E0}" destId="{D78714C3-CF73-4BDF-B99B-45E4296BCF97}" srcOrd="0" destOrd="0" presId="urn:microsoft.com/office/officeart/2005/8/layout/cycle4#1"/>
    <dgm:cxn modelId="{314E15E0-FC3F-42EB-8919-F28AFB681AAF}" srcId="{BD3779A9-7D41-4A10-9BCB-15C6BB7932F8}" destId="{DC4BF698-E7C2-461F-B565-29FFF1EF4798}" srcOrd="0" destOrd="0" parTransId="{C9E1D2BD-FECE-4A25-B3E1-A8782D166FE2}" sibTransId="{7F4048AF-19EC-4468-9771-AB60A6766265}"/>
    <dgm:cxn modelId="{CFC17E53-87FE-4C54-B13B-1582B59A2BF8}" srcId="{97443511-1A9F-4E29-90D5-C8C394E6D3E0}" destId="{5E5CCBC3-C1C8-439A-A8E2-4AD90B698501}" srcOrd="0" destOrd="0" parTransId="{E406EA88-B0E7-41E8-88DC-EFFEA289C289}" sibTransId="{E83142EB-7EF2-41C3-B555-2E8D224174CA}"/>
    <dgm:cxn modelId="{DF7A854F-87BA-44A3-BB1A-421035361BE4}" srcId="{B8AF6C3A-8B11-40EF-B13F-261BE5C1F015}" destId="{62BAEB96-1B39-4275-A1DA-22E5DAD62DF5}" srcOrd="0" destOrd="0" parTransId="{0C245B0B-D2C2-4EFA-BF74-119E678C45D2}" sibTransId="{1639F9DC-8FDC-449D-8702-29E6127ED9E1}"/>
    <dgm:cxn modelId="{639AFC0F-C9BB-4883-8894-2C827325930F}" type="presOf" srcId="{BD3779A9-7D41-4A10-9BCB-15C6BB7932F8}" destId="{876E0824-C52A-4E36-BA20-9EB21240C931}" srcOrd="0" destOrd="0" presId="urn:microsoft.com/office/officeart/2005/8/layout/cycle4#1"/>
    <dgm:cxn modelId="{3248C3B9-4C66-4A44-8409-5189098846F6}" srcId="{97443511-1A9F-4E29-90D5-C8C394E6D3E0}" destId="{B8AF6C3A-8B11-40EF-B13F-261BE5C1F015}" srcOrd="3" destOrd="0" parTransId="{DFCA7032-E014-49AA-A680-EACF91BF981D}" sibTransId="{842DEB3E-6C70-4245-90FD-84EC41D7575C}"/>
    <dgm:cxn modelId="{BDAD13C6-224B-4E1A-9120-E0E02C23CFCB}" type="presOf" srcId="{DC4BF698-E7C2-461F-B565-29FFF1EF4798}" destId="{A17E9A66-90D7-46EE-8A1F-F5C0012B8BDE}" srcOrd="0" destOrd="0" presId="urn:microsoft.com/office/officeart/2005/8/layout/cycle4#1"/>
    <dgm:cxn modelId="{21FAFC61-C844-4181-A48F-D561868DAF69}" srcId="{5E5CCBC3-C1C8-439A-A8E2-4AD90B698501}" destId="{1FA87041-7DB1-4C95-B7AF-EAEA0725CFBA}" srcOrd="0" destOrd="0" parTransId="{2D9F02CB-8CE1-446A-AEBC-680928A54523}" sibTransId="{3407B8B3-6B01-49D4-A937-F373ABC8452F}"/>
    <dgm:cxn modelId="{1B2A8832-2A62-42DC-A668-F75BD06F358C}" type="presOf" srcId="{62BAEB96-1B39-4275-A1DA-22E5DAD62DF5}" destId="{A12A7DF8-DB87-49D8-8E56-DA8027BB06B3}" srcOrd="1" destOrd="0" presId="urn:microsoft.com/office/officeart/2005/8/layout/cycle4#1"/>
    <dgm:cxn modelId="{4CB1F8FF-3231-4652-9458-FDC4371E37D6}" srcId="{97443511-1A9F-4E29-90D5-C8C394E6D3E0}" destId="{BC48B4D1-9E1E-4957-B65E-92C03DD7AC3D}" srcOrd="2" destOrd="0" parTransId="{723C5B9E-5FE2-4553-9176-23A3EE34CECC}" sibTransId="{2A3D5DD9-8CF6-4B16-B1A8-B97B0F4F8E63}"/>
    <dgm:cxn modelId="{34D18A13-83C4-4790-AE91-0B0A02A46385}" type="presOf" srcId="{1E56C4F6-C073-4756-AF7A-F8D5FDB98B5A}" destId="{8E4E655C-0904-468F-9E89-2DA641588DE8}" srcOrd="1" destOrd="0" presId="urn:microsoft.com/office/officeart/2005/8/layout/cycle4#1"/>
    <dgm:cxn modelId="{36EFBFC1-CCF1-4DF4-ACF8-8F92DE634F89}" type="presOf" srcId="{B8AF6C3A-8B11-40EF-B13F-261BE5C1F015}" destId="{E0132C40-0A6B-4D8B-9991-E4B3FA1AB3E1}" srcOrd="0" destOrd="0" presId="urn:microsoft.com/office/officeart/2005/8/layout/cycle4#1"/>
    <dgm:cxn modelId="{4A042D0F-7F3E-4DD8-9F16-C367E67BF8E5}" type="presOf" srcId="{DC4BF698-E7C2-461F-B565-29FFF1EF4798}" destId="{CA721DAE-DC3D-4FE5-8110-61585B4B1994}" srcOrd="1" destOrd="0" presId="urn:microsoft.com/office/officeart/2005/8/layout/cycle4#1"/>
    <dgm:cxn modelId="{11A0749B-410A-40D2-8156-C500C248A237}" type="presOf" srcId="{1FA87041-7DB1-4C95-B7AF-EAEA0725CFBA}" destId="{0E0F8F26-2575-4FF6-81AF-9A31D39E8F19}" srcOrd="0" destOrd="0" presId="urn:microsoft.com/office/officeart/2005/8/layout/cycle4#1"/>
    <dgm:cxn modelId="{93094BA9-9511-44F3-960E-EC5255B6EC57}" type="presOf" srcId="{1E56C4F6-C073-4756-AF7A-F8D5FDB98B5A}" destId="{FC448421-6912-4298-A365-8E1BB719D86F}" srcOrd="0" destOrd="0" presId="urn:microsoft.com/office/officeart/2005/8/layout/cycle4#1"/>
    <dgm:cxn modelId="{86CBFA9B-16A9-4852-AE3C-AAB82C173DBA}" type="presOf" srcId="{BC48B4D1-9E1E-4957-B65E-92C03DD7AC3D}" destId="{26592729-32F6-4DCD-8B06-1354825511A9}" srcOrd="0" destOrd="0" presId="urn:microsoft.com/office/officeart/2005/8/layout/cycle4#1"/>
    <dgm:cxn modelId="{F37BC628-0756-40DC-8670-8BB94DE55396}" srcId="{97443511-1A9F-4E29-90D5-C8C394E6D3E0}" destId="{BD3779A9-7D41-4A10-9BCB-15C6BB7932F8}" srcOrd="1" destOrd="0" parTransId="{1E91A0E0-5D43-4D23-ABBC-9C81B229174F}" sibTransId="{358866DB-4CCE-4D30-A74C-20B501EC3CE0}"/>
    <dgm:cxn modelId="{659184C3-0CB5-4B36-8238-FA7AA2024625}" type="presParOf" srcId="{D78714C3-CF73-4BDF-B99B-45E4296BCF97}" destId="{0F2E9569-6A04-49E0-9CA8-1F27F5DD22B0}" srcOrd="0" destOrd="0" presId="urn:microsoft.com/office/officeart/2005/8/layout/cycle4#1"/>
    <dgm:cxn modelId="{A7D32E3F-BC95-4E8F-B9A8-BC6AEDEA4DB9}" type="presParOf" srcId="{0F2E9569-6A04-49E0-9CA8-1F27F5DD22B0}" destId="{6958E59A-810D-4192-864B-C4B623DDA8D6}" srcOrd="0" destOrd="0" presId="urn:microsoft.com/office/officeart/2005/8/layout/cycle4#1"/>
    <dgm:cxn modelId="{A870E26F-BE46-46D2-A417-1A7744D9239C}" type="presParOf" srcId="{6958E59A-810D-4192-864B-C4B623DDA8D6}" destId="{0E0F8F26-2575-4FF6-81AF-9A31D39E8F19}" srcOrd="0" destOrd="0" presId="urn:microsoft.com/office/officeart/2005/8/layout/cycle4#1"/>
    <dgm:cxn modelId="{8CEE5EE5-84E2-41B5-AA60-7F70528053EE}" type="presParOf" srcId="{6958E59A-810D-4192-864B-C4B623DDA8D6}" destId="{FC340FBD-01AE-409B-8A09-70F366D918C7}" srcOrd="1" destOrd="0" presId="urn:microsoft.com/office/officeart/2005/8/layout/cycle4#1"/>
    <dgm:cxn modelId="{B174BA27-B246-4BD1-B58B-88834063CE7E}" type="presParOf" srcId="{0F2E9569-6A04-49E0-9CA8-1F27F5DD22B0}" destId="{F7E01362-B63A-4D97-8FC2-8B6AB440D128}" srcOrd="1" destOrd="0" presId="urn:microsoft.com/office/officeart/2005/8/layout/cycle4#1"/>
    <dgm:cxn modelId="{13824708-3C16-4FA4-8E31-D037D2B5F7F1}" type="presParOf" srcId="{F7E01362-B63A-4D97-8FC2-8B6AB440D128}" destId="{A17E9A66-90D7-46EE-8A1F-F5C0012B8BDE}" srcOrd="0" destOrd="0" presId="urn:microsoft.com/office/officeart/2005/8/layout/cycle4#1"/>
    <dgm:cxn modelId="{FDC3738E-593D-4464-BCD8-A0CD5F053B28}" type="presParOf" srcId="{F7E01362-B63A-4D97-8FC2-8B6AB440D128}" destId="{CA721DAE-DC3D-4FE5-8110-61585B4B1994}" srcOrd="1" destOrd="0" presId="urn:microsoft.com/office/officeart/2005/8/layout/cycle4#1"/>
    <dgm:cxn modelId="{CB4389C8-5B09-44AF-A532-9524DFF949F8}" type="presParOf" srcId="{0F2E9569-6A04-49E0-9CA8-1F27F5DD22B0}" destId="{EC38D3AC-8D53-4B1B-9C34-C2FD0B1996F2}" srcOrd="2" destOrd="0" presId="urn:microsoft.com/office/officeart/2005/8/layout/cycle4#1"/>
    <dgm:cxn modelId="{9C064E7D-7764-4F63-94A1-F9461407CD41}" type="presParOf" srcId="{EC38D3AC-8D53-4B1B-9C34-C2FD0B1996F2}" destId="{FC448421-6912-4298-A365-8E1BB719D86F}" srcOrd="0" destOrd="0" presId="urn:microsoft.com/office/officeart/2005/8/layout/cycle4#1"/>
    <dgm:cxn modelId="{5280DFBC-19EB-429C-8D1F-DF45555E1486}" type="presParOf" srcId="{EC38D3AC-8D53-4B1B-9C34-C2FD0B1996F2}" destId="{8E4E655C-0904-468F-9E89-2DA641588DE8}" srcOrd="1" destOrd="0" presId="urn:microsoft.com/office/officeart/2005/8/layout/cycle4#1"/>
    <dgm:cxn modelId="{7C81C54E-A543-4C96-B44F-A6EAE47BF528}" type="presParOf" srcId="{0F2E9569-6A04-49E0-9CA8-1F27F5DD22B0}" destId="{D116EFBF-483C-4743-870D-03CA88F78140}" srcOrd="3" destOrd="0" presId="urn:microsoft.com/office/officeart/2005/8/layout/cycle4#1"/>
    <dgm:cxn modelId="{08844643-BA30-4260-B84B-4FC49009EEBB}" type="presParOf" srcId="{D116EFBF-483C-4743-870D-03CA88F78140}" destId="{DFF1270E-780A-4466-A428-ED5392CFFCC5}" srcOrd="0" destOrd="0" presId="urn:microsoft.com/office/officeart/2005/8/layout/cycle4#1"/>
    <dgm:cxn modelId="{AE951C80-0E6C-455D-A87D-DDF942297B90}" type="presParOf" srcId="{D116EFBF-483C-4743-870D-03CA88F78140}" destId="{A12A7DF8-DB87-49D8-8E56-DA8027BB06B3}" srcOrd="1" destOrd="0" presId="urn:microsoft.com/office/officeart/2005/8/layout/cycle4#1"/>
    <dgm:cxn modelId="{72DF97F3-1239-4D83-9ED6-44C23403FB52}" type="presParOf" srcId="{0F2E9569-6A04-49E0-9CA8-1F27F5DD22B0}" destId="{827FC0A5-27D4-48B6-9AEA-8D739A07DC05}" srcOrd="4" destOrd="0" presId="urn:microsoft.com/office/officeart/2005/8/layout/cycle4#1"/>
    <dgm:cxn modelId="{B2C15CF3-3632-4E08-8EFB-86475C3B1C9D}" type="presParOf" srcId="{D78714C3-CF73-4BDF-B99B-45E4296BCF97}" destId="{62E10127-5A6A-4F30-A25D-0CEC1F1B2339}" srcOrd="1" destOrd="0" presId="urn:microsoft.com/office/officeart/2005/8/layout/cycle4#1"/>
    <dgm:cxn modelId="{F6883CFA-CA02-4501-8C4D-686B8943CF5D}" type="presParOf" srcId="{62E10127-5A6A-4F30-A25D-0CEC1F1B2339}" destId="{F08D39F1-DE12-4301-9EC3-6A0C94BDA9C8}" srcOrd="0" destOrd="0" presId="urn:microsoft.com/office/officeart/2005/8/layout/cycle4#1"/>
    <dgm:cxn modelId="{2916565A-F84E-4647-AFDB-7851CE7554E6}" type="presParOf" srcId="{62E10127-5A6A-4F30-A25D-0CEC1F1B2339}" destId="{876E0824-C52A-4E36-BA20-9EB21240C931}" srcOrd="1" destOrd="0" presId="urn:microsoft.com/office/officeart/2005/8/layout/cycle4#1"/>
    <dgm:cxn modelId="{DD8E8B9B-B234-47B6-901C-327DD989D4D2}" type="presParOf" srcId="{62E10127-5A6A-4F30-A25D-0CEC1F1B2339}" destId="{26592729-32F6-4DCD-8B06-1354825511A9}" srcOrd="2" destOrd="0" presId="urn:microsoft.com/office/officeart/2005/8/layout/cycle4#1"/>
    <dgm:cxn modelId="{EA995DDB-D361-4625-89FB-AF0094316D96}" type="presParOf" srcId="{62E10127-5A6A-4F30-A25D-0CEC1F1B2339}" destId="{E0132C40-0A6B-4D8B-9991-E4B3FA1AB3E1}" srcOrd="3" destOrd="0" presId="urn:microsoft.com/office/officeart/2005/8/layout/cycle4#1"/>
    <dgm:cxn modelId="{EB661C1D-0664-4A5A-80D6-C61C028BDAA9}" type="presParOf" srcId="{62E10127-5A6A-4F30-A25D-0CEC1F1B2339}" destId="{8F3E481C-D6D8-4A92-A31E-A2D9EF55D971}" srcOrd="4" destOrd="0" presId="urn:microsoft.com/office/officeart/2005/8/layout/cycle4#1"/>
    <dgm:cxn modelId="{81E537A4-9815-42A2-B13E-649FD5B14CBC}" type="presParOf" srcId="{D78714C3-CF73-4BDF-B99B-45E4296BCF97}" destId="{DB5A9D99-688E-4064-B323-89261C2C91EA}" srcOrd="2" destOrd="0" presId="urn:microsoft.com/office/officeart/2005/8/layout/cycle4#1"/>
    <dgm:cxn modelId="{BB32DE2E-C35F-4DAC-BAAE-E6D0294AEF33}" type="presParOf" srcId="{D78714C3-CF73-4BDF-B99B-45E4296BCF97}" destId="{10B42449-1FF9-4440-9C98-D6085515A820}" srcOrd="3" destOrd="0" presId="urn:microsoft.com/office/officeart/2005/8/layout/cycle4#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9504A29-CBED-459A-8A87-D450764EB8D7}" type="doc">
      <dgm:prSet loTypeId="urn:microsoft.com/office/officeart/2005/8/layout/default#3" loCatId="list" qsTypeId="urn:microsoft.com/office/officeart/2005/8/quickstyle/simple5" qsCatId="simple" csTypeId="urn:microsoft.com/office/officeart/2005/8/colors/accent0_3" csCatId="mainScheme" phldr="1"/>
      <dgm:spPr/>
      <dgm:t>
        <a:bodyPr/>
        <a:lstStyle/>
        <a:p>
          <a:endParaRPr lang="pl-PL"/>
        </a:p>
      </dgm:t>
    </dgm:pt>
    <dgm:pt modelId="{9AC280B7-8D58-46FA-A764-AD5A0CE2A1FE}">
      <dgm:prSet phldrT="[Tekst]"/>
      <dgm:spPr>
        <a:solidFill>
          <a:schemeClr val="tx2"/>
        </a:solidFill>
      </dgm:spPr>
      <dgm:t>
        <a:bodyPr/>
        <a:lstStyle/>
        <a:p>
          <a:r>
            <a:rPr lang="pl-PL" dirty="0">
              <a:latin typeface="+mn-lt"/>
              <a:ea typeface="Verdana" pitchFamily="34" charset="0"/>
              <a:cs typeface="Verdana" pitchFamily="34" charset="0"/>
            </a:rPr>
            <a:t>Dane kadrowe</a:t>
          </a:r>
        </a:p>
      </dgm:t>
    </dgm:pt>
    <dgm:pt modelId="{C500490C-559F-40A3-82C2-EB2EC522A8E4}" type="parTrans" cxnId="{E3EDC92E-0E6D-401D-A39E-20108082B5AE}">
      <dgm:prSet/>
      <dgm:spPr/>
      <dgm:t>
        <a:bodyPr/>
        <a:lstStyle/>
        <a:p>
          <a:endParaRPr lang="pl-PL">
            <a:latin typeface="Century Gothic" pitchFamily="34" charset="0"/>
          </a:endParaRPr>
        </a:p>
      </dgm:t>
    </dgm:pt>
    <dgm:pt modelId="{8ADB323C-B960-4191-BFE4-A0CD103AC2CD}" type="sibTrans" cxnId="{E3EDC92E-0E6D-401D-A39E-20108082B5AE}">
      <dgm:prSet/>
      <dgm:spPr/>
      <dgm:t>
        <a:bodyPr/>
        <a:lstStyle/>
        <a:p>
          <a:endParaRPr lang="pl-PL">
            <a:latin typeface="Century Gothic" pitchFamily="34" charset="0"/>
          </a:endParaRPr>
        </a:p>
      </dgm:t>
    </dgm:pt>
    <dgm:pt modelId="{9F7EF781-D5C7-4E6E-B685-8106EBA1A269}">
      <dgm:prSet phldrT="[Tekst]"/>
      <dgm:spPr>
        <a:solidFill>
          <a:schemeClr val="tx2"/>
        </a:solidFill>
      </dgm:spPr>
      <dgm:t>
        <a:bodyPr/>
        <a:lstStyle/>
        <a:p>
          <a:r>
            <a:rPr lang="pl-PL" dirty="0">
              <a:latin typeface="+mn-lt"/>
              <a:ea typeface="Verdana" pitchFamily="34" charset="0"/>
              <a:cs typeface="Verdana" pitchFamily="34" charset="0"/>
            </a:rPr>
            <a:t>Potencjalni pracownicy</a:t>
          </a:r>
        </a:p>
      </dgm:t>
    </dgm:pt>
    <dgm:pt modelId="{36944B54-0D0E-4230-B87A-1AE4F9F7A6D2}" type="parTrans" cxnId="{B420EE2D-2397-474D-B039-97D736DF858C}">
      <dgm:prSet/>
      <dgm:spPr/>
      <dgm:t>
        <a:bodyPr/>
        <a:lstStyle/>
        <a:p>
          <a:endParaRPr lang="pl-PL">
            <a:latin typeface="Century Gothic" pitchFamily="34" charset="0"/>
          </a:endParaRPr>
        </a:p>
      </dgm:t>
    </dgm:pt>
    <dgm:pt modelId="{180DCED3-C3B5-424E-81A2-8A1B7F70BF60}" type="sibTrans" cxnId="{B420EE2D-2397-474D-B039-97D736DF858C}">
      <dgm:prSet/>
      <dgm:spPr/>
      <dgm:t>
        <a:bodyPr/>
        <a:lstStyle/>
        <a:p>
          <a:endParaRPr lang="pl-PL">
            <a:latin typeface="Century Gothic" pitchFamily="34" charset="0"/>
          </a:endParaRPr>
        </a:p>
      </dgm:t>
    </dgm:pt>
    <dgm:pt modelId="{4FE81706-3420-4466-AE94-8051BAB9C5CD}">
      <dgm:prSet phldrT="[Tekst]"/>
      <dgm:spPr>
        <a:solidFill>
          <a:schemeClr val="tx2"/>
        </a:solidFill>
      </dgm:spPr>
      <dgm:t>
        <a:bodyPr/>
        <a:lstStyle/>
        <a:p>
          <a:r>
            <a:rPr lang="pl-PL" dirty="0">
              <a:latin typeface="+mn-lt"/>
              <a:ea typeface="Verdana" pitchFamily="34" charset="0"/>
              <a:cs typeface="Verdana" pitchFamily="34" charset="0"/>
            </a:rPr>
            <a:t>Zamówienia publiczne</a:t>
          </a:r>
        </a:p>
      </dgm:t>
    </dgm:pt>
    <dgm:pt modelId="{D2582455-355F-4182-9A03-A362D2E07E72}" type="parTrans" cxnId="{EE0FE236-45C4-42F8-99C2-39C633CCB51F}">
      <dgm:prSet/>
      <dgm:spPr/>
      <dgm:t>
        <a:bodyPr/>
        <a:lstStyle/>
        <a:p>
          <a:endParaRPr lang="pl-PL">
            <a:latin typeface="Century Gothic" pitchFamily="34" charset="0"/>
          </a:endParaRPr>
        </a:p>
      </dgm:t>
    </dgm:pt>
    <dgm:pt modelId="{DA3CB09F-19E4-4B9C-98F1-6FAE0B5F5CB1}" type="sibTrans" cxnId="{EE0FE236-45C4-42F8-99C2-39C633CCB51F}">
      <dgm:prSet/>
      <dgm:spPr/>
      <dgm:t>
        <a:bodyPr/>
        <a:lstStyle/>
        <a:p>
          <a:endParaRPr lang="pl-PL">
            <a:latin typeface="Century Gothic" pitchFamily="34" charset="0"/>
          </a:endParaRPr>
        </a:p>
      </dgm:t>
    </dgm:pt>
    <dgm:pt modelId="{BB2A125B-9274-408C-A996-E350BFD49167}">
      <dgm:prSet phldrT="[Tekst]"/>
      <dgm:spPr>
        <a:solidFill>
          <a:schemeClr val="tx2"/>
        </a:solidFill>
      </dgm:spPr>
      <dgm:t>
        <a:bodyPr/>
        <a:lstStyle/>
        <a:p>
          <a:r>
            <a:rPr lang="pl-PL" dirty="0">
              <a:latin typeface="+mn-lt"/>
              <a:ea typeface="Verdana" pitchFamily="34" charset="0"/>
              <a:cs typeface="Verdana" pitchFamily="34" charset="0"/>
            </a:rPr>
            <a:t>Kontrahenci</a:t>
          </a:r>
        </a:p>
      </dgm:t>
    </dgm:pt>
    <dgm:pt modelId="{1A2C2DA7-9022-4848-B5B6-ECB4D222D5AD}" type="parTrans" cxnId="{0FC0B058-8B49-42BF-978B-A7D2C023E718}">
      <dgm:prSet/>
      <dgm:spPr/>
      <dgm:t>
        <a:bodyPr/>
        <a:lstStyle/>
        <a:p>
          <a:endParaRPr lang="pl-PL">
            <a:latin typeface="Century Gothic" pitchFamily="34" charset="0"/>
          </a:endParaRPr>
        </a:p>
      </dgm:t>
    </dgm:pt>
    <dgm:pt modelId="{4635B3C9-245F-43A4-8231-F6665C995685}" type="sibTrans" cxnId="{0FC0B058-8B49-42BF-978B-A7D2C023E718}">
      <dgm:prSet/>
      <dgm:spPr/>
      <dgm:t>
        <a:bodyPr/>
        <a:lstStyle/>
        <a:p>
          <a:endParaRPr lang="pl-PL">
            <a:latin typeface="Century Gothic" pitchFamily="34" charset="0"/>
          </a:endParaRPr>
        </a:p>
      </dgm:t>
    </dgm:pt>
    <dgm:pt modelId="{62A9486D-9B1A-40AA-9FE5-97FF6C99996B}">
      <dgm:prSet/>
      <dgm:spPr>
        <a:solidFill>
          <a:schemeClr val="tx2"/>
        </a:solidFill>
      </dgm:spPr>
      <dgm:t>
        <a:bodyPr/>
        <a:lstStyle/>
        <a:p>
          <a:r>
            <a:rPr lang="pl-PL" dirty="0">
              <a:latin typeface="+mn-lt"/>
              <a:ea typeface="Verdana" pitchFamily="34" charset="0"/>
              <a:cs typeface="Verdana" pitchFamily="34" charset="0"/>
            </a:rPr>
            <a:t>Skargi i wnioski</a:t>
          </a:r>
        </a:p>
      </dgm:t>
    </dgm:pt>
    <dgm:pt modelId="{2AD3F08A-FE38-4D50-9F1A-B3AB61680B83}" type="parTrans" cxnId="{6EF4FB34-A877-48B9-BE63-70C8DAE90B2A}">
      <dgm:prSet/>
      <dgm:spPr/>
      <dgm:t>
        <a:bodyPr/>
        <a:lstStyle/>
        <a:p>
          <a:endParaRPr lang="pl-PL">
            <a:latin typeface="Century Gothic" pitchFamily="34" charset="0"/>
          </a:endParaRPr>
        </a:p>
      </dgm:t>
    </dgm:pt>
    <dgm:pt modelId="{5CD31433-9E97-4DFD-A093-D5BB0F95E1C0}" type="sibTrans" cxnId="{6EF4FB34-A877-48B9-BE63-70C8DAE90B2A}">
      <dgm:prSet/>
      <dgm:spPr/>
      <dgm:t>
        <a:bodyPr/>
        <a:lstStyle/>
        <a:p>
          <a:endParaRPr lang="pl-PL">
            <a:latin typeface="Century Gothic" pitchFamily="34" charset="0"/>
          </a:endParaRPr>
        </a:p>
      </dgm:t>
    </dgm:pt>
    <dgm:pt modelId="{29C70F24-367E-4C21-A30E-56DF0515BA42}">
      <dgm:prSet/>
      <dgm:spPr>
        <a:solidFill>
          <a:schemeClr val="tx2"/>
        </a:solidFill>
      </dgm:spPr>
      <dgm:t>
        <a:bodyPr/>
        <a:lstStyle/>
        <a:p>
          <a:r>
            <a:rPr lang="pl-PL" dirty="0">
              <a:latin typeface="+mn-lt"/>
              <a:ea typeface="Verdana" pitchFamily="34" charset="0"/>
              <a:cs typeface="Verdana" pitchFamily="34" charset="0"/>
            </a:rPr>
            <a:t>Dziennik korespondencji</a:t>
          </a:r>
        </a:p>
      </dgm:t>
    </dgm:pt>
    <dgm:pt modelId="{7B76348F-544F-4906-9CFE-6EE82E4E8D0F}" type="parTrans" cxnId="{656A6EB8-795C-463F-8DC5-9EC1C8F1DF4B}">
      <dgm:prSet/>
      <dgm:spPr/>
      <dgm:t>
        <a:bodyPr/>
        <a:lstStyle/>
        <a:p>
          <a:endParaRPr lang="pl-PL"/>
        </a:p>
      </dgm:t>
    </dgm:pt>
    <dgm:pt modelId="{340087FD-88B7-4A85-A895-860D17986040}" type="sibTrans" cxnId="{656A6EB8-795C-463F-8DC5-9EC1C8F1DF4B}">
      <dgm:prSet/>
      <dgm:spPr/>
      <dgm:t>
        <a:bodyPr/>
        <a:lstStyle/>
        <a:p>
          <a:endParaRPr lang="pl-PL"/>
        </a:p>
      </dgm:t>
    </dgm:pt>
    <dgm:pt modelId="{D1FA38B0-E7CA-4ACE-8503-89634D9B577B}">
      <dgm:prSet phldrT="[Tekst]"/>
      <dgm:spPr>
        <a:solidFill>
          <a:schemeClr val="tx2"/>
        </a:solidFill>
      </dgm:spPr>
      <dgm:t>
        <a:bodyPr/>
        <a:lstStyle/>
        <a:p>
          <a:r>
            <a:rPr lang="pl-PL" dirty="0">
              <a:latin typeface="+mn-lt"/>
              <a:ea typeface="Verdana" pitchFamily="34" charset="0"/>
              <a:cs typeface="Verdana" pitchFamily="34" charset="0"/>
            </a:rPr>
            <a:t>Marketing</a:t>
          </a:r>
        </a:p>
      </dgm:t>
    </dgm:pt>
    <dgm:pt modelId="{D5AE7109-FC00-4D31-BFBD-9713826C5BF2}" type="parTrans" cxnId="{5AA25FCB-652C-425E-9D0A-88EC3587306F}">
      <dgm:prSet/>
      <dgm:spPr/>
      <dgm:t>
        <a:bodyPr/>
        <a:lstStyle/>
        <a:p>
          <a:endParaRPr lang="pl-PL"/>
        </a:p>
      </dgm:t>
    </dgm:pt>
    <dgm:pt modelId="{14923ADD-69AD-4D72-9AAD-B14EA31EC81B}" type="sibTrans" cxnId="{5AA25FCB-652C-425E-9D0A-88EC3587306F}">
      <dgm:prSet/>
      <dgm:spPr/>
      <dgm:t>
        <a:bodyPr/>
        <a:lstStyle/>
        <a:p>
          <a:endParaRPr lang="pl-PL"/>
        </a:p>
      </dgm:t>
    </dgm:pt>
    <dgm:pt modelId="{1517D623-9CC2-4CBF-A84D-88F5CDB6FA83}">
      <dgm:prSet/>
      <dgm:spPr>
        <a:solidFill>
          <a:schemeClr val="tx2"/>
        </a:solidFill>
      </dgm:spPr>
      <dgm:t>
        <a:bodyPr/>
        <a:lstStyle/>
        <a:p>
          <a:r>
            <a:rPr lang="pl-PL" dirty="0">
              <a:latin typeface="+mn-lt"/>
              <a:ea typeface="Verdana" pitchFamily="34" charset="0"/>
              <a:cs typeface="Verdana" pitchFamily="34" charset="0"/>
            </a:rPr>
            <a:t>Newsletter</a:t>
          </a:r>
        </a:p>
      </dgm:t>
    </dgm:pt>
    <dgm:pt modelId="{3D95F76C-E19F-44D4-8CD0-694A67ABAAE2}" type="parTrans" cxnId="{D115447C-1CB9-497F-A33A-5FDB47FBABAA}">
      <dgm:prSet/>
      <dgm:spPr/>
      <dgm:t>
        <a:bodyPr/>
        <a:lstStyle/>
        <a:p>
          <a:endParaRPr lang="pl-PL"/>
        </a:p>
      </dgm:t>
    </dgm:pt>
    <dgm:pt modelId="{B6386C4A-E18E-4DCD-A58A-7E5DA4F563A1}" type="sibTrans" cxnId="{D115447C-1CB9-497F-A33A-5FDB47FBABAA}">
      <dgm:prSet/>
      <dgm:spPr/>
      <dgm:t>
        <a:bodyPr/>
        <a:lstStyle/>
        <a:p>
          <a:endParaRPr lang="pl-PL"/>
        </a:p>
      </dgm:t>
    </dgm:pt>
    <dgm:pt modelId="{3FEA54CC-77E5-4ECF-B733-B14512571147}" type="pres">
      <dgm:prSet presAssocID="{19504A29-CBED-459A-8A87-D450764EB8D7}" presName="diagram" presStyleCnt="0">
        <dgm:presLayoutVars>
          <dgm:dir/>
          <dgm:resizeHandles val="exact"/>
        </dgm:presLayoutVars>
      </dgm:prSet>
      <dgm:spPr/>
      <dgm:t>
        <a:bodyPr/>
        <a:lstStyle/>
        <a:p>
          <a:endParaRPr lang="pl-PL"/>
        </a:p>
      </dgm:t>
    </dgm:pt>
    <dgm:pt modelId="{F62321E6-2735-43B6-AB01-4C80AE663546}" type="pres">
      <dgm:prSet presAssocID="{9AC280B7-8D58-46FA-A764-AD5A0CE2A1FE}" presName="node" presStyleLbl="node1" presStyleIdx="0" presStyleCnt="8" custScaleY="71903">
        <dgm:presLayoutVars>
          <dgm:bulletEnabled val="1"/>
        </dgm:presLayoutVars>
      </dgm:prSet>
      <dgm:spPr/>
      <dgm:t>
        <a:bodyPr/>
        <a:lstStyle/>
        <a:p>
          <a:endParaRPr lang="pl-PL"/>
        </a:p>
      </dgm:t>
    </dgm:pt>
    <dgm:pt modelId="{29A21C8C-1B0F-418D-A431-42510AE27992}" type="pres">
      <dgm:prSet presAssocID="{8ADB323C-B960-4191-BFE4-A0CD103AC2CD}" presName="sibTrans" presStyleCnt="0"/>
      <dgm:spPr/>
    </dgm:pt>
    <dgm:pt modelId="{7D60A145-1764-4553-A697-A8AF877FD253}" type="pres">
      <dgm:prSet presAssocID="{9F7EF781-D5C7-4E6E-B685-8106EBA1A269}" presName="node" presStyleLbl="node1" presStyleIdx="1" presStyleCnt="8" custScaleY="71903">
        <dgm:presLayoutVars>
          <dgm:bulletEnabled val="1"/>
        </dgm:presLayoutVars>
      </dgm:prSet>
      <dgm:spPr/>
      <dgm:t>
        <a:bodyPr/>
        <a:lstStyle/>
        <a:p>
          <a:endParaRPr lang="pl-PL"/>
        </a:p>
      </dgm:t>
    </dgm:pt>
    <dgm:pt modelId="{92834E3C-E4F6-4F6A-B7A1-1502A1A1F738}" type="pres">
      <dgm:prSet presAssocID="{180DCED3-C3B5-424E-81A2-8A1B7F70BF60}" presName="sibTrans" presStyleCnt="0"/>
      <dgm:spPr/>
    </dgm:pt>
    <dgm:pt modelId="{15D038CC-9AE9-42A6-BD58-080CCBE3969B}" type="pres">
      <dgm:prSet presAssocID="{4FE81706-3420-4466-AE94-8051BAB9C5CD}" presName="node" presStyleLbl="node1" presStyleIdx="2" presStyleCnt="8" custScaleY="72444">
        <dgm:presLayoutVars>
          <dgm:bulletEnabled val="1"/>
        </dgm:presLayoutVars>
      </dgm:prSet>
      <dgm:spPr/>
      <dgm:t>
        <a:bodyPr/>
        <a:lstStyle/>
        <a:p>
          <a:endParaRPr lang="pl-PL"/>
        </a:p>
      </dgm:t>
    </dgm:pt>
    <dgm:pt modelId="{201D4BA5-4977-4DE8-8BF1-014DBBA60600}" type="pres">
      <dgm:prSet presAssocID="{DA3CB09F-19E4-4B9C-98F1-6FAE0B5F5CB1}" presName="sibTrans" presStyleCnt="0"/>
      <dgm:spPr/>
    </dgm:pt>
    <dgm:pt modelId="{B640AAB2-D9EB-4CC8-9A7E-E349235CCAFB}" type="pres">
      <dgm:prSet presAssocID="{BB2A125B-9274-408C-A996-E350BFD49167}" presName="node" presStyleLbl="node1" presStyleIdx="3" presStyleCnt="8" custScaleY="76503">
        <dgm:presLayoutVars>
          <dgm:bulletEnabled val="1"/>
        </dgm:presLayoutVars>
      </dgm:prSet>
      <dgm:spPr/>
      <dgm:t>
        <a:bodyPr/>
        <a:lstStyle/>
        <a:p>
          <a:endParaRPr lang="pl-PL"/>
        </a:p>
      </dgm:t>
    </dgm:pt>
    <dgm:pt modelId="{8EAFEDE3-A962-4241-9419-15D2CE10965B}" type="pres">
      <dgm:prSet presAssocID="{4635B3C9-245F-43A4-8231-F6665C995685}" presName="sibTrans" presStyleCnt="0"/>
      <dgm:spPr/>
    </dgm:pt>
    <dgm:pt modelId="{D014C627-73B4-44FA-BA1B-65A3C49CD77E}" type="pres">
      <dgm:prSet presAssocID="{D1FA38B0-E7CA-4ACE-8503-89634D9B577B}" presName="node" presStyleLbl="node1" presStyleIdx="4" presStyleCnt="8" custScaleY="72369">
        <dgm:presLayoutVars>
          <dgm:bulletEnabled val="1"/>
        </dgm:presLayoutVars>
      </dgm:prSet>
      <dgm:spPr/>
      <dgm:t>
        <a:bodyPr/>
        <a:lstStyle/>
        <a:p>
          <a:endParaRPr lang="pl-PL"/>
        </a:p>
      </dgm:t>
    </dgm:pt>
    <dgm:pt modelId="{2E66C3F0-EAFB-45D1-BC63-83C8B762BF5A}" type="pres">
      <dgm:prSet presAssocID="{14923ADD-69AD-4D72-9AAD-B14EA31EC81B}" presName="sibTrans" presStyleCnt="0"/>
      <dgm:spPr/>
    </dgm:pt>
    <dgm:pt modelId="{D4E1A7B9-C9AA-49C8-AAC0-0CE295B18363}" type="pres">
      <dgm:prSet presAssocID="{62A9486D-9B1A-40AA-9FE5-97FF6C99996B}" presName="node" presStyleLbl="node1" presStyleIdx="5" presStyleCnt="8" custScaleY="76503">
        <dgm:presLayoutVars>
          <dgm:bulletEnabled val="1"/>
        </dgm:presLayoutVars>
      </dgm:prSet>
      <dgm:spPr/>
      <dgm:t>
        <a:bodyPr/>
        <a:lstStyle/>
        <a:p>
          <a:endParaRPr lang="pl-PL"/>
        </a:p>
      </dgm:t>
    </dgm:pt>
    <dgm:pt modelId="{ED3CA364-5F54-46C1-9174-76EB5BF1C588}" type="pres">
      <dgm:prSet presAssocID="{5CD31433-9E97-4DFD-A093-D5BB0F95E1C0}" presName="sibTrans" presStyleCnt="0"/>
      <dgm:spPr/>
    </dgm:pt>
    <dgm:pt modelId="{8818A823-0AFB-4FB3-8B06-9C86705BE643}" type="pres">
      <dgm:prSet presAssocID="{29C70F24-367E-4C21-A30E-56DF0515BA42}" presName="node" presStyleLbl="node1" presStyleIdx="6" presStyleCnt="8" custScaleY="69666">
        <dgm:presLayoutVars>
          <dgm:bulletEnabled val="1"/>
        </dgm:presLayoutVars>
      </dgm:prSet>
      <dgm:spPr/>
      <dgm:t>
        <a:bodyPr/>
        <a:lstStyle/>
        <a:p>
          <a:endParaRPr lang="pl-PL"/>
        </a:p>
      </dgm:t>
    </dgm:pt>
    <dgm:pt modelId="{738E1398-7693-44ED-B668-CB2EE10D2C8E}" type="pres">
      <dgm:prSet presAssocID="{340087FD-88B7-4A85-A895-860D17986040}" presName="sibTrans" presStyleCnt="0"/>
      <dgm:spPr/>
    </dgm:pt>
    <dgm:pt modelId="{5EF79093-7FB1-48BA-9B63-455CC26BDD09}" type="pres">
      <dgm:prSet presAssocID="{1517D623-9CC2-4CBF-A84D-88F5CDB6FA83}" presName="node" presStyleLbl="node1" presStyleIdx="7" presStyleCnt="8" custScaleX="96345" custScaleY="70102">
        <dgm:presLayoutVars>
          <dgm:bulletEnabled val="1"/>
        </dgm:presLayoutVars>
      </dgm:prSet>
      <dgm:spPr/>
      <dgm:t>
        <a:bodyPr/>
        <a:lstStyle/>
        <a:p>
          <a:endParaRPr lang="pl-PL"/>
        </a:p>
      </dgm:t>
    </dgm:pt>
  </dgm:ptLst>
  <dgm:cxnLst>
    <dgm:cxn modelId="{54E5B043-4DD0-49AA-AE94-E1C9FDE76225}" type="presOf" srcId="{D1FA38B0-E7CA-4ACE-8503-89634D9B577B}" destId="{D014C627-73B4-44FA-BA1B-65A3C49CD77E}" srcOrd="0" destOrd="0" presId="urn:microsoft.com/office/officeart/2005/8/layout/default#3"/>
    <dgm:cxn modelId="{16817219-90C4-4914-8D6B-EA207EA536E6}" type="presOf" srcId="{19504A29-CBED-459A-8A87-D450764EB8D7}" destId="{3FEA54CC-77E5-4ECF-B733-B14512571147}" srcOrd="0" destOrd="0" presId="urn:microsoft.com/office/officeart/2005/8/layout/default#3"/>
    <dgm:cxn modelId="{30D3406A-FE59-42F9-8051-D9C47D6B6A7C}" type="presOf" srcId="{4FE81706-3420-4466-AE94-8051BAB9C5CD}" destId="{15D038CC-9AE9-42A6-BD58-080CCBE3969B}" srcOrd="0" destOrd="0" presId="urn:microsoft.com/office/officeart/2005/8/layout/default#3"/>
    <dgm:cxn modelId="{DAAAB28B-C89C-4356-9B62-7E5B25798554}" type="presOf" srcId="{9AC280B7-8D58-46FA-A764-AD5A0CE2A1FE}" destId="{F62321E6-2735-43B6-AB01-4C80AE663546}" srcOrd="0" destOrd="0" presId="urn:microsoft.com/office/officeart/2005/8/layout/default#3"/>
    <dgm:cxn modelId="{656A6EB8-795C-463F-8DC5-9EC1C8F1DF4B}" srcId="{19504A29-CBED-459A-8A87-D450764EB8D7}" destId="{29C70F24-367E-4C21-A30E-56DF0515BA42}" srcOrd="6" destOrd="0" parTransId="{7B76348F-544F-4906-9CFE-6EE82E4E8D0F}" sibTransId="{340087FD-88B7-4A85-A895-860D17986040}"/>
    <dgm:cxn modelId="{C9BC7CD7-C8A1-47C4-AD8B-348936128583}" type="presOf" srcId="{9F7EF781-D5C7-4E6E-B685-8106EBA1A269}" destId="{7D60A145-1764-4553-A697-A8AF877FD253}" srcOrd="0" destOrd="0" presId="urn:microsoft.com/office/officeart/2005/8/layout/default#3"/>
    <dgm:cxn modelId="{B420EE2D-2397-474D-B039-97D736DF858C}" srcId="{19504A29-CBED-459A-8A87-D450764EB8D7}" destId="{9F7EF781-D5C7-4E6E-B685-8106EBA1A269}" srcOrd="1" destOrd="0" parTransId="{36944B54-0D0E-4230-B87A-1AE4F9F7A6D2}" sibTransId="{180DCED3-C3B5-424E-81A2-8A1B7F70BF60}"/>
    <dgm:cxn modelId="{E3EDC92E-0E6D-401D-A39E-20108082B5AE}" srcId="{19504A29-CBED-459A-8A87-D450764EB8D7}" destId="{9AC280B7-8D58-46FA-A764-AD5A0CE2A1FE}" srcOrd="0" destOrd="0" parTransId="{C500490C-559F-40A3-82C2-EB2EC522A8E4}" sibTransId="{8ADB323C-B960-4191-BFE4-A0CD103AC2CD}"/>
    <dgm:cxn modelId="{5C2D44C8-C87A-426F-AED1-0E5994BDF362}" type="presOf" srcId="{29C70F24-367E-4C21-A30E-56DF0515BA42}" destId="{8818A823-0AFB-4FB3-8B06-9C86705BE643}" srcOrd="0" destOrd="0" presId="urn:microsoft.com/office/officeart/2005/8/layout/default#3"/>
    <dgm:cxn modelId="{5860CD43-B489-49A1-AE94-BE2CD847614A}" type="presOf" srcId="{1517D623-9CC2-4CBF-A84D-88F5CDB6FA83}" destId="{5EF79093-7FB1-48BA-9B63-455CC26BDD09}" srcOrd="0" destOrd="0" presId="urn:microsoft.com/office/officeart/2005/8/layout/default#3"/>
    <dgm:cxn modelId="{A28C25EB-E736-4A1B-BBDD-F9F8526F18FF}" type="presOf" srcId="{62A9486D-9B1A-40AA-9FE5-97FF6C99996B}" destId="{D4E1A7B9-C9AA-49C8-AAC0-0CE295B18363}" srcOrd="0" destOrd="0" presId="urn:microsoft.com/office/officeart/2005/8/layout/default#3"/>
    <dgm:cxn modelId="{5AA25FCB-652C-425E-9D0A-88EC3587306F}" srcId="{19504A29-CBED-459A-8A87-D450764EB8D7}" destId="{D1FA38B0-E7CA-4ACE-8503-89634D9B577B}" srcOrd="4" destOrd="0" parTransId="{D5AE7109-FC00-4D31-BFBD-9713826C5BF2}" sibTransId="{14923ADD-69AD-4D72-9AAD-B14EA31EC81B}"/>
    <dgm:cxn modelId="{6785719F-756A-4905-874E-109DBB8C811C}" type="presOf" srcId="{BB2A125B-9274-408C-A996-E350BFD49167}" destId="{B640AAB2-D9EB-4CC8-9A7E-E349235CCAFB}" srcOrd="0" destOrd="0" presId="urn:microsoft.com/office/officeart/2005/8/layout/default#3"/>
    <dgm:cxn modelId="{6EF4FB34-A877-48B9-BE63-70C8DAE90B2A}" srcId="{19504A29-CBED-459A-8A87-D450764EB8D7}" destId="{62A9486D-9B1A-40AA-9FE5-97FF6C99996B}" srcOrd="5" destOrd="0" parTransId="{2AD3F08A-FE38-4D50-9F1A-B3AB61680B83}" sibTransId="{5CD31433-9E97-4DFD-A093-D5BB0F95E1C0}"/>
    <dgm:cxn modelId="{D115447C-1CB9-497F-A33A-5FDB47FBABAA}" srcId="{19504A29-CBED-459A-8A87-D450764EB8D7}" destId="{1517D623-9CC2-4CBF-A84D-88F5CDB6FA83}" srcOrd="7" destOrd="0" parTransId="{3D95F76C-E19F-44D4-8CD0-694A67ABAAE2}" sibTransId="{B6386C4A-E18E-4DCD-A58A-7E5DA4F563A1}"/>
    <dgm:cxn modelId="{EE0FE236-45C4-42F8-99C2-39C633CCB51F}" srcId="{19504A29-CBED-459A-8A87-D450764EB8D7}" destId="{4FE81706-3420-4466-AE94-8051BAB9C5CD}" srcOrd="2" destOrd="0" parTransId="{D2582455-355F-4182-9A03-A362D2E07E72}" sibTransId="{DA3CB09F-19E4-4B9C-98F1-6FAE0B5F5CB1}"/>
    <dgm:cxn modelId="{0FC0B058-8B49-42BF-978B-A7D2C023E718}" srcId="{19504A29-CBED-459A-8A87-D450764EB8D7}" destId="{BB2A125B-9274-408C-A996-E350BFD49167}" srcOrd="3" destOrd="0" parTransId="{1A2C2DA7-9022-4848-B5B6-ECB4D222D5AD}" sibTransId="{4635B3C9-245F-43A4-8231-F6665C995685}"/>
    <dgm:cxn modelId="{156F402F-94ED-4741-8238-040FB962E944}" type="presParOf" srcId="{3FEA54CC-77E5-4ECF-B733-B14512571147}" destId="{F62321E6-2735-43B6-AB01-4C80AE663546}" srcOrd="0" destOrd="0" presId="urn:microsoft.com/office/officeart/2005/8/layout/default#3"/>
    <dgm:cxn modelId="{AC9B3C7B-2C90-4340-8D1E-0F2C5E1F7E9E}" type="presParOf" srcId="{3FEA54CC-77E5-4ECF-B733-B14512571147}" destId="{29A21C8C-1B0F-418D-A431-42510AE27992}" srcOrd="1" destOrd="0" presId="urn:microsoft.com/office/officeart/2005/8/layout/default#3"/>
    <dgm:cxn modelId="{EF3A3255-7645-4932-A3C5-EB03FECB23E6}" type="presParOf" srcId="{3FEA54CC-77E5-4ECF-B733-B14512571147}" destId="{7D60A145-1764-4553-A697-A8AF877FD253}" srcOrd="2" destOrd="0" presId="urn:microsoft.com/office/officeart/2005/8/layout/default#3"/>
    <dgm:cxn modelId="{B903A7AD-B570-4864-A074-95294115EFEE}" type="presParOf" srcId="{3FEA54CC-77E5-4ECF-B733-B14512571147}" destId="{92834E3C-E4F6-4F6A-B7A1-1502A1A1F738}" srcOrd="3" destOrd="0" presId="urn:microsoft.com/office/officeart/2005/8/layout/default#3"/>
    <dgm:cxn modelId="{72DE23F9-1E33-4A09-B429-E9B1C7F1653D}" type="presParOf" srcId="{3FEA54CC-77E5-4ECF-B733-B14512571147}" destId="{15D038CC-9AE9-42A6-BD58-080CCBE3969B}" srcOrd="4" destOrd="0" presId="urn:microsoft.com/office/officeart/2005/8/layout/default#3"/>
    <dgm:cxn modelId="{091CC249-1AA1-494C-95AA-ADF9C8DE6AD7}" type="presParOf" srcId="{3FEA54CC-77E5-4ECF-B733-B14512571147}" destId="{201D4BA5-4977-4DE8-8BF1-014DBBA60600}" srcOrd="5" destOrd="0" presId="urn:microsoft.com/office/officeart/2005/8/layout/default#3"/>
    <dgm:cxn modelId="{129B3D5A-700D-4839-910F-1C43417168E5}" type="presParOf" srcId="{3FEA54CC-77E5-4ECF-B733-B14512571147}" destId="{B640AAB2-D9EB-4CC8-9A7E-E349235CCAFB}" srcOrd="6" destOrd="0" presId="urn:microsoft.com/office/officeart/2005/8/layout/default#3"/>
    <dgm:cxn modelId="{15FADC51-8449-434E-B1FE-B48A6E43BC2E}" type="presParOf" srcId="{3FEA54CC-77E5-4ECF-B733-B14512571147}" destId="{8EAFEDE3-A962-4241-9419-15D2CE10965B}" srcOrd="7" destOrd="0" presId="urn:microsoft.com/office/officeart/2005/8/layout/default#3"/>
    <dgm:cxn modelId="{98E94271-E62C-4D11-BE60-93652CEFFA03}" type="presParOf" srcId="{3FEA54CC-77E5-4ECF-B733-B14512571147}" destId="{D014C627-73B4-44FA-BA1B-65A3C49CD77E}" srcOrd="8" destOrd="0" presId="urn:microsoft.com/office/officeart/2005/8/layout/default#3"/>
    <dgm:cxn modelId="{75EA0D91-23E8-4D11-BD01-3BD6D24C3421}" type="presParOf" srcId="{3FEA54CC-77E5-4ECF-B733-B14512571147}" destId="{2E66C3F0-EAFB-45D1-BC63-83C8B762BF5A}" srcOrd="9" destOrd="0" presId="urn:microsoft.com/office/officeart/2005/8/layout/default#3"/>
    <dgm:cxn modelId="{0E2B2BA9-07F4-4F18-A779-71C5D20002A2}" type="presParOf" srcId="{3FEA54CC-77E5-4ECF-B733-B14512571147}" destId="{D4E1A7B9-C9AA-49C8-AAC0-0CE295B18363}" srcOrd="10" destOrd="0" presId="urn:microsoft.com/office/officeart/2005/8/layout/default#3"/>
    <dgm:cxn modelId="{99D24272-F32B-45CB-B5E8-DBF31F1B2296}" type="presParOf" srcId="{3FEA54CC-77E5-4ECF-B733-B14512571147}" destId="{ED3CA364-5F54-46C1-9174-76EB5BF1C588}" srcOrd="11" destOrd="0" presId="urn:microsoft.com/office/officeart/2005/8/layout/default#3"/>
    <dgm:cxn modelId="{D750FFD0-D476-4979-904C-0230B878CC9F}" type="presParOf" srcId="{3FEA54CC-77E5-4ECF-B733-B14512571147}" destId="{8818A823-0AFB-4FB3-8B06-9C86705BE643}" srcOrd="12" destOrd="0" presId="urn:microsoft.com/office/officeart/2005/8/layout/default#3"/>
    <dgm:cxn modelId="{3B3AA0B0-861A-49A8-B967-82DB4DB5092C}" type="presParOf" srcId="{3FEA54CC-77E5-4ECF-B733-B14512571147}" destId="{738E1398-7693-44ED-B668-CB2EE10D2C8E}" srcOrd="13" destOrd="0" presId="urn:microsoft.com/office/officeart/2005/8/layout/default#3"/>
    <dgm:cxn modelId="{97155695-7F8C-4DF2-95E0-8F97B01111A8}" type="presParOf" srcId="{3FEA54CC-77E5-4ECF-B733-B14512571147}" destId="{5EF79093-7FB1-48BA-9B63-455CC26BDD09}" srcOrd="14"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02EF75-1EE4-4339-94A6-21533EE730DF}"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pl-PL"/>
        </a:p>
      </dgm:t>
    </dgm:pt>
    <dgm:pt modelId="{B9F739BE-5A83-4E65-9BE2-FFF8084AC019}">
      <dgm:prSet phldrT="[Tekst]" custT="1"/>
      <dgm:spPr>
        <a:solidFill>
          <a:schemeClr val="accent6">
            <a:lumMod val="75000"/>
          </a:schemeClr>
        </a:solidFill>
        <a:ln>
          <a:solidFill>
            <a:schemeClr val="tx2"/>
          </a:solidFill>
        </a:ln>
      </dgm:spPr>
      <dgm:t>
        <a:bodyPr/>
        <a:lstStyle/>
        <a:p>
          <a:r>
            <a:rPr lang="pl-PL" sz="1800" b="1" dirty="0" smtClean="0">
              <a:latin typeface="Segoe UI Light" pitchFamily="34" charset="0"/>
            </a:rPr>
            <a:t>IOD </a:t>
          </a:r>
          <a:r>
            <a:rPr lang="pl-PL" sz="1800" b="1" dirty="0">
              <a:latin typeface="Segoe UI Light" pitchFamily="34" charset="0"/>
            </a:rPr>
            <a:t>może być:</a:t>
          </a:r>
        </a:p>
      </dgm:t>
    </dgm:pt>
    <dgm:pt modelId="{AE677A52-AF8C-4F51-AD3A-84759B785DC4}" type="parTrans" cxnId="{6F129B66-6054-4C0C-A52F-C6BEE6964A50}">
      <dgm:prSet/>
      <dgm:spPr/>
      <dgm:t>
        <a:bodyPr/>
        <a:lstStyle/>
        <a:p>
          <a:endParaRPr lang="pl-PL"/>
        </a:p>
      </dgm:t>
    </dgm:pt>
    <dgm:pt modelId="{CD3AF5FC-6B3D-4FA0-833D-B060F831BC07}" type="sibTrans" cxnId="{6F129B66-6054-4C0C-A52F-C6BEE6964A50}">
      <dgm:prSet/>
      <dgm:spPr/>
      <dgm:t>
        <a:bodyPr/>
        <a:lstStyle/>
        <a:p>
          <a:endParaRPr lang="pl-PL"/>
        </a:p>
      </dgm:t>
    </dgm:pt>
    <dgm:pt modelId="{0BBB0DF4-902E-4098-9E7E-DEB4AC718D18}">
      <dgm:prSet phldrT="[Tekst]" custT="1"/>
      <dgm:spPr>
        <a:noFill/>
        <a:ln>
          <a:solidFill>
            <a:schemeClr val="tx2">
              <a:lumMod val="75000"/>
            </a:schemeClr>
          </a:solidFill>
        </a:ln>
      </dgm:spPr>
      <dgm:t>
        <a:bodyPr/>
        <a:lstStyle/>
        <a:p>
          <a:r>
            <a:rPr lang="pl-PL" sz="1800" dirty="0">
              <a:solidFill>
                <a:schemeClr val="tx2">
                  <a:lumMod val="50000"/>
                </a:schemeClr>
              </a:solidFill>
              <a:latin typeface="Segoe UI Light" pitchFamily="34" charset="0"/>
            </a:rPr>
            <a:t>Pracownik administratora danych</a:t>
          </a:r>
        </a:p>
      </dgm:t>
    </dgm:pt>
    <dgm:pt modelId="{8742F878-6079-4DEF-9FF9-14D70293C43A}" type="parTrans" cxnId="{E8D1B924-25FA-4230-BD6E-F9D65E363280}">
      <dgm:prSet/>
      <dgm:spPr/>
      <dgm:t>
        <a:bodyPr/>
        <a:lstStyle/>
        <a:p>
          <a:endParaRPr lang="pl-PL"/>
        </a:p>
      </dgm:t>
    </dgm:pt>
    <dgm:pt modelId="{139BA60E-1D06-4DD7-AE4B-F02C01ACE4C5}" type="sibTrans" cxnId="{E8D1B924-25FA-4230-BD6E-F9D65E363280}">
      <dgm:prSet/>
      <dgm:spPr/>
      <dgm:t>
        <a:bodyPr/>
        <a:lstStyle/>
        <a:p>
          <a:endParaRPr lang="pl-PL"/>
        </a:p>
      </dgm:t>
    </dgm:pt>
    <dgm:pt modelId="{4C0CF83D-0F5C-4AB5-BDE8-563142F1CE05}">
      <dgm:prSet phldrT="[Tekst]" custT="1"/>
      <dgm:spPr>
        <a:noFill/>
        <a:ln>
          <a:solidFill>
            <a:schemeClr val="tx2">
              <a:lumMod val="75000"/>
            </a:schemeClr>
          </a:solidFill>
        </a:ln>
      </dgm:spPr>
      <dgm:t>
        <a:bodyPr/>
        <a:lstStyle/>
        <a:p>
          <a:r>
            <a:rPr lang="pl-PL" sz="1800" dirty="0">
              <a:solidFill>
                <a:schemeClr val="tx2">
                  <a:lumMod val="50000"/>
                </a:schemeClr>
              </a:solidFill>
              <a:latin typeface="Segoe UI Light" pitchFamily="34" charset="0"/>
            </a:rPr>
            <a:t>Osoba                        z zewnątrz</a:t>
          </a:r>
        </a:p>
      </dgm:t>
    </dgm:pt>
    <dgm:pt modelId="{E9ABA0DA-F3B2-47E5-92A8-42199F67D7AA}" type="parTrans" cxnId="{A767C734-9F2B-43B0-ACFC-38559D8AC355}">
      <dgm:prSet/>
      <dgm:spPr/>
      <dgm:t>
        <a:bodyPr/>
        <a:lstStyle/>
        <a:p>
          <a:endParaRPr lang="pl-PL"/>
        </a:p>
      </dgm:t>
    </dgm:pt>
    <dgm:pt modelId="{6AA59A5E-3CCD-49F1-88C0-216DA80A3C53}" type="sibTrans" cxnId="{A767C734-9F2B-43B0-ACFC-38559D8AC355}">
      <dgm:prSet/>
      <dgm:spPr/>
      <dgm:t>
        <a:bodyPr/>
        <a:lstStyle/>
        <a:p>
          <a:endParaRPr lang="pl-PL"/>
        </a:p>
      </dgm:t>
    </dgm:pt>
    <dgm:pt modelId="{28BAF973-59EF-4E10-A10E-AA88D0C41C8F}" type="pres">
      <dgm:prSet presAssocID="{0D02EF75-1EE4-4339-94A6-21533EE730DF}" presName="Name0" presStyleCnt="0">
        <dgm:presLayoutVars>
          <dgm:chMax val="1"/>
          <dgm:dir/>
          <dgm:animLvl val="ctr"/>
          <dgm:resizeHandles val="exact"/>
        </dgm:presLayoutVars>
      </dgm:prSet>
      <dgm:spPr/>
      <dgm:t>
        <a:bodyPr/>
        <a:lstStyle/>
        <a:p>
          <a:endParaRPr lang="pl-PL"/>
        </a:p>
      </dgm:t>
    </dgm:pt>
    <dgm:pt modelId="{BBFC2F7A-C914-47B3-B00E-22284CC2815A}" type="pres">
      <dgm:prSet presAssocID="{B9F739BE-5A83-4E65-9BE2-FFF8084AC019}" presName="centerShape" presStyleLbl="node0" presStyleIdx="0" presStyleCnt="1" custScaleX="304102" custScaleY="304271" custLinFactNeighborX="-52997" custLinFactNeighborY="3768"/>
      <dgm:spPr/>
      <dgm:t>
        <a:bodyPr/>
        <a:lstStyle/>
        <a:p>
          <a:endParaRPr lang="pl-PL"/>
        </a:p>
      </dgm:t>
    </dgm:pt>
    <dgm:pt modelId="{23214592-6896-46AF-9C5F-70D2498174F5}" type="pres">
      <dgm:prSet presAssocID="{8742F878-6079-4DEF-9FF9-14D70293C43A}" presName="parTrans" presStyleLbl="sibTrans2D1" presStyleIdx="0" presStyleCnt="2" custScaleX="121753" custLinFactNeighborX="-2189" custLinFactNeighborY="22975"/>
      <dgm:spPr/>
      <dgm:t>
        <a:bodyPr/>
        <a:lstStyle/>
        <a:p>
          <a:endParaRPr lang="pl-PL"/>
        </a:p>
      </dgm:t>
    </dgm:pt>
    <dgm:pt modelId="{F398000F-5F66-48DE-BFAE-1500FF2CE4E6}" type="pres">
      <dgm:prSet presAssocID="{8742F878-6079-4DEF-9FF9-14D70293C43A}" presName="connectorText" presStyleLbl="sibTrans2D1" presStyleIdx="0" presStyleCnt="2"/>
      <dgm:spPr/>
      <dgm:t>
        <a:bodyPr/>
        <a:lstStyle/>
        <a:p>
          <a:endParaRPr lang="pl-PL"/>
        </a:p>
      </dgm:t>
    </dgm:pt>
    <dgm:pt modelId="{F3B819B5-CC11-4B3B-A814-9CC7CF715241}" type="pres">
      <dgm:prSet presAssocID="{0BBB0DF4-902E-4098-9E7E-DEB4AC718D18}" presName="node" presStyleLbl="node1" presStyleIdx="0" presStyleCnt="2" custScaleX="227228" custScaleY="148498" custRadScaleRad="180468" custRadScaleInc="125208">
        <dgm:presLayoutVars>
          <dgm:bulletEnabled val="1"/>
        </dgm:presLayoutVars>
      </dgm:prSet>
      <dgm:spPr/>
      <dgm:t>
        <a:bodyPr/>
        <a:lstStyle/>
        <a:p>
          <a:endParaRPr lang="pl-PL"/>
        </a:p>
      </dgm:t>
    </dgm:pt>
    <dgm:pt modelId="{B65BF837-4D59-4238-ADE2-5183E382C7B1}" type="pres">
      <dgm:prSet presAssocID="{E9ABA0DA-F3B2-47E5-92A8-42199F67D7AA}" presName="parTrans" presStyleLbl="sibTrans2D1" presStyleIdx="1" presStyleCnt="2" custLinFactNeighborX="-17866" custLinFactNeighborY="-66126"/>
      <dgm:spPr/>
      <dgm:t>
        <a:bodyPr/>
        <a:lstStyle/>
        <a:p>
          <a:endParaRPr lang="pl-PL"/>
        </a:p>
      </dgm:t>
    </dgm:pt>
    <dgm:pt modelId="{1F017ECF-CDE5-46C9-B21A-DDE2469BFF04}" type="pres">
      <dgm:prSet presAssocID="{E9ABA0DA-F3B2-47E5-92A8-42199F67D7AA}" presName="connectorText" presStyleLbl="sibTrans2D1" presStyleIdx="1" presStyleCnt="2"/>
      <dgm:spPr/>
      <dgm:t>
        <a:bodyPr/>
        <a:lstStyle/>
        <a:p>
          <a:endParaRPr lang="pl-PL"/>
        </a:p>
      </dgm:t>
    </dgm:pt>
    <dgm:pt modelId="{2E587FB8-8577-4E7B-9BF0-FC10A7990D51}" type="pres">
      <dgm:prSet presAssocID="{4C0CF83D-0F5C-4AB5-BDE8-563142F1CE05}" presName="node" presStyleLbl="node1" presStyleIdx="1" presStyleCnt="2" custScaleX="226518" custScaleY="151672" custRadScaleRad="180221" custRadScaleInc="-126163">
        <dgm:presLayoutVars>
          <dgm:bulletEnabled val="1"/>
        </dgm:presLayoutVars>
      </dgm:prSet>
      <dgm:spPr/>
      <dgm:t>
        <a:bodyPr/>
        <a:lstStyle/>
        <a:p>
          <a:endParaRPr lang="pl-PL"/>
        </a:p>
      </dgm:t>
    </dgm:pt>
  </dgm:ptLst>
  <dgm:cxnLst>
    <dgm:cxn modelId="{1003E89D-8B6D-4376-A68E-F920F299322C}" type="presOf" srcId="{B9F739BE-5A83-4E65-9BE2-FFF8084AC019}" destId="{BBFC2F7A-C914-47B3-B00E-22284CC2815A}" srcOrd="0" destOrd="0" presId="urn:microsoft.com/office/officeart/2005/8/layout/radial5"/>
    <dgm:cxn modelId="{D280C91A-180C-4CD7-9B6C-114E26CC7648}" type="presOf" srcId="{8742F878-6079-4DEF-9FF9-14D70293C43A}" destId="{23214592-6896-46AF-9C5F-70D2498174F5}" srcOrd="0" destOrd="0" presId="urn:microsoft.com/office/officeart/2005/8/layout/radial5"/>
    <dgm:cxn modelId="{ED0C234E-677C-46B4-AA0E-E31C4D7E8E28}" type="presOf" srcId="{E9ABA0DA-F3B2-47E5-92A8-42199F67D7AA}" destId="{B65BF837-4D59-4238-ADE2-5183E382C7B1}" srcOrd="0" destOrd="0" presId="urn:microsoft.com/office/officeart/2005/8/layout/radial5"/>
    <dgm:cxn modelId="{A767C734-9F2B-43B0-ACFC-38559D8AC355}" srcId="{B9F739BE-5A83-4E65-9BE2-FFF8084AC019}" destId="{4C0CF83D-0F5C-4AB5-BDE8-563142F1CE05}" srcOrd="1" destOrd="0" parTransId="{E9ABA0DA-F3B2-47E5-92A8-42199F67D7AA}" sibTransId="{6AA59A5E-3CCD-49F1-88C0-216DA80A3C53}"/>
    <dgm:cxn modelId="{C46EE930-0A01-423C-A494-6BEFBFC13DC7}" type="presOf" srcId="{4C0CF83D-0F5C-4AB5-BDE8-563142F1CE05}" destId="{2E587FB8-8577-4E7B-9BF0-FC10A7990D51}" srcOrd="0" destOrd="0" presId="urn:microsoft.com/office/officeart/2005/8/layout/radial5"/>
    <dgm:cxn modelId="{E8D1B924-25FA-4230-BD6E-F9D65E363280}" srcId="{B9F739BE-5A83-4E65-9BE2-FFF8084AC019}" destId="{0BBB0DF4-902E-4098-9E7E-DEB4AC718D18}" srcOrd="0" destOrd="0" parTransId="{8742F878-6079-4DEF-9FF9-14D70293C43A}" sibTransId="{139BA60E-1D06-4DD7-AE4B-F02C01ACE4C5}"/>
    <dgm:cxn modelId="{CE44BEC1-64DF-47BB-9E3D-27563052B234}" type="presOf" srcId="{0BBB0DF4-902E-4098-9E7E-DEB4AC718D18}" destId="{F3B819B5-CC11-4B3B-A814-9CC7CF715241}" srcOrd="0" destOrd="0" presId="urn:microsoft.com/office/officeart/2005/8/layout/radial5"/>
    <dgm:cxn modelId="{074CF2AE-9AA0-4653-8B15-E0DDD1B88988}" type="presOf" srcId="{0D02EF75-1EE4-4339-94A6-21533EE730DF}" destId="{28BAF973-59EF-4E10-A10E-AA88D0C41C8F}" srcOrd="0" destOrd="0" presId="urn:microsoft.com/office/officeart/2005/8/layout/radial5"/>
    <dgm:cxn modelId="{8F425384-23CB-47E1-AB34-76606D2CF8B1}" type="presOf" srcId="{8742F878-6079-4DEF-9FF9-14D70293C43A}" destId="{F398000F-5F66-48DE-BFAE-1500FF2CE4E6}" srcOrd="1" destOrd="0" presId="urn:microsoft.com/office/officeart/2005/8/layout/radial5"/>
    <dgm:cxn modelId="{6F129B66-6054-4C0C-A52F-C6BEE6964A50}" srcId="{0D02EF75-1EE4-4339-94A6-21533EE730DF}" destId="{B9F739BE-5A83-4E65-9BE2-FFF8084AC019}" srcOrd="0" destOrd="0" parTransId="{AE677A52-AF8C-4F51-AD3A-84759B785DC4}" sibTransId="{CD3AF5FC-6B3D-4FA0-833D-B060F831BC07}"/>
    <dgm:cxn modelId="{4D192B4E-277A-41C1-9ABF-623A2668C207}" type="presOf" srcId="{E9ABA0DA-F3B2-47E5-92A8-42199F67D7AA}" destId="{1F017ECF-CDE5-46C9-B21A-DDE2469BFF04}" srcOrd="1" destOrd="0" presId="urn:microsoft.com/office/officeart/2005/8/layout/radial5"/>
    <dgm:cxn modelId="{627F2119-6450-4A87-A41B-130F3C4C9AC5}" type="presParOf" srcId="{28BAF973-59EF-4E10-A10E-AA88D0C41C8F}" destId="{BBFC2F7A-C914-47B3-B00E-22284CC2815A}" srcOrd="0" destOrd="0" presId="urn:microsoft.com/office/officeart/2005/8/layout/radial5"/>
    <dgm:cxn modelId="{F00A6224-B1FB-4744-9398-FCCA7A1B125C}" type="presParOf" srcId="{28BAF973-59EF-4E10-A10E-AA88D0C41C8F}" destId="{23214592-6896-46AF-9C5F-70D2498174F5}" srcOrd="1" destOrd="0" presId="urn:microsoft.com/office/officeart/2005/8/layout/radial5"/>
    <dgm:cxn modelId="{3196F7DE-68FB-4F0D-9164-74B11A5349C4}" type="presParOf" srcId="{23214592-6896-46AF-9C5F-70D2498174F5}" destId="{F398000F-5F66-48DE-BFAE-1500FF2CE4E6}" srcOrd="0" destOrd="0" presId="urn:microsoft.com/office/officeart/2005/8/layout/radial5"/>
    <dgm:cxn modelId="{6F52744D-51C1-4D95-9D4D-0B46005783E6}" type="presParOf" srcId="{28BAF973-59EF-4E10-A10E-AA88D0C41C8F}" destId="{F3B819B5-CC11-4B3B-A814-9CC7CF715241}" srcOrd="2" destOrd="0" presId="urn:microsoft.com/office/officeart/2005/8/layout/radial5"/>
    <dgm:cxn modelId="{0AF22051-AE81-40FC-B5CE-AD01B83DD8D1}" type="presParOf" srcId="{28BAF973-59EF-4E10-A10E-AA88D0C41C8F}" destId="{B65BF837-4D59-4238-ADE2-5183E382C7B1}" srcOrd="3" destOrd="0" presId="urn:microsoft.com/office/officeart/2005/8/layout/radial5"/>
    <dgm:cxn modelId="{59D9593A-FCE6-4C53-A0CA-A8E0FCC2CE85}" type="presParOf" srcId="{B65BF837-4D59-4238-ADE2-5183E382C7B1}" destId="{1F017ECF-CDE5-46C9-B21A-DDE2469BFF04}" srcOrd="0" destOrd="0" presId="urn:microsoft.com/office/officeart/2005/8/layout/radial5"/>
    <dgm:cxn modelId="{620AED3F-3BBE-4CD0-BE23-26D6734ADC7D}" type="presParOf" srcId="{28BAF973-59EF-4E10-A10E-AA88D0C41C8F}" destId="{2E587FB8-8577-4E7B-9BF0-FC10A7990D51}" srcOrd="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85AA6-1AF9-4CFD-ADBD-BD9486E90347}">
      <dsp:nvSpPr>
        <dsp:cNvPr id="0" name=""/>
        <dsp:cNvSpPr/>
      </dsp:nvSpPr>
      <dsp:spPr>
        <a:xfrm>
          <a:off x="0" y="4884559"/>
          <a:ext cx="10614918" cy="80135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pl-PL" sz="1000" b="1" kern="1200" dirty="0" smtClean="0">
              <a:solidFill>
                <a:schemeClr val="tx1"/>
              </a:solidFill>
            </a:rPr>
            <a:t>Rekomendacje Prezesa UODO</a:t>
          </a:r>
          <a:endParaRPr lang="pl-PL" sz="1000" b="1" kern="1200" dirty="0">
            <a:solidFill>
              <a:schemeClr val="tx1"/>
            </a:solidFill>
          </a:endParaRPr>
        </a:p>
      </dsp:txBody>
      <dsp:txXfrm>
        <a:off x="0" y="4884559"/>
        <a:ext cx="10614918" cy="432730"/>
      </dsp:txXfrm>
    </dsp:sp>
    <dsp:sp modelId="{DFCB0DE1-20CC-427E-AC70-588B2A9D7116}">
      <dsp:nvSpPr>
        <dsp:cNvPr id="0" name=""/>
        <dsp:cNvSpPr/>
      </dsp:nvSpPr>
      <dsp:spPr>
        <a:xfrm>
          <a:off x="5183" y="5301263"/>
          <a:ext cx="3534850" cy="368622"/>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rtl="0">
            <a:lnSpc>
              <a:spcPct val="90000"/>
            </a:lnSpc>
            <a:spcBef>
              <a:spcPct val="0"/>
            </a:spcBef>
            <a:spcAft>
              <a:spcPct val="35000"/>
            </a:spcAft>
          </a:pPr>
          <a:r>
            <a:rPr lang="pl-PL" sz="1200" b="1" kern="1200" dirty="0" smtClean="0">
              <a:solidFill>
                <a:schemeClr val="tx1"/>
              </a:solidFill>
            </a:rPr>
            <a:t>Zalecenia Gr Art. 29</a:t>
          </a:r>
          <a:endParaRPr lang="pl-PL" sz="1200" b="1" kern="1200" dirty="0">
            <a:solidFill>
              <a:schemeClr val="tx1"/>
            </a:solidFill>
          </a:endParaRPr>
        </a:p>
      </dsp:txBody>
      <dsp:txXfrm>
        <a:off x="5183" y="5301263"/>
        <a:ext cx="3534850" cy="368622"/>
      </dsp:txXfrm>
    </dsp:sp>
    <dsp:sp modelId="{CD64E7E3-321A-4016-9CA6-2D3CD91DBA31}">
      <dsp:nvSpPr>
        <dsp:cNvPr id="0" name=""/>
        <dsp:cNvSpPr/>
      </dsp:nvSpPr>
      <dsp:spPr>
        <a:xfrm>
          <a:off x="3540033" y="5301263"/>
          <a:ext cx="3534850" cy="368622"/>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rtl="0">
            <a:lnSpc>
              <a:spcPct val="90000"/>
            </a:lnSpc>
            <a:spcBef>
              <a:spcPct val="0"/>
            </a:spcBef>
            <a:spcAft>
              <a:spcPct val="35000"/>
            </a:spcAft>
          </a:pPr>
          <a:r>
            <a:rPr lang="pl-PL" sz="1200" b="1" kern="1200" dirty="0" smtClean="0">
              <a:solidFill>
                <a:schemeClr val="tx1"/>
              </a:solidFill>
            </a:rPr>
            <a:t>Akredytacja/ Certyfikaty</a:t>
          </a:r>
          <a:endParaRPr lang="pl-PL" sz="1200" b="1" kern="1200" dirty="0">
            <a:solidFill>
              <a:schemeClr val="tx1"/>
            </a:solidFill>
          </a:endParaRPr>
        </a:p>
      </dsp:txBody>
      <dsp:txXfrm>
        <a:off x="3540033" y="5301263"/>
        <a:ext cx="3534850" cy="368622"/>
      </dsp:txXfrm>
    </dsp:sp>
    <dsp:sp modelId="{F2021EA1-7A7C-461F-8CAD-5ED2E6B8BDF2}">
      <dsp:nvSpPr>
        <dsp:cNvPr id="0" name=""/>
        <dsp:cNvSpPr/>
      </dsp:nvSpPr>
      <dsp:spPr>
        <a:xfrm>
          <a:off x="7074884" y="5301263"/>
          <a:ext cx="3534850" cy="368622"/>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rtl="0">
            <a:lnSpc>
              <a:spcPct val="90000"/>
            </a:lnSpc>
            <a:spcBef>
              <a:spcPct val="0"/>
            </a:spcBef>
            <a:spcAft>
              <a:spcPct val="35000"/>
            </a:spcAft>
          </a:pPr>
          <a:r>
            <a:rPr lang="pl-PL" sz="1200" b="1" kern="1200" dirty="0" smtClean="0">
              <a:solidFill>
                <a:schemeClr val="tx1"/>
              </a:solidFill>
            </a:rPr>
            <a:t>Kodeksy postępowania</a:t>
          </a:r>
          <a:endParaRPr lang="pl-PL" sz="1200" b="1" kern="1200" dirty="0">
            <a:solidFill>
              <a:schemeClr val="tx1"/>
            </a:solidFill>
          </a:endParaRPr>
        </a:p>
      </dsp:txBody>
      <dsp:txXfrm>
        <a:off x="7074884" y="5301263"/>
        <a:ext cx="3534850" cy="368622"/>
      </dsp:txXfrm>
    </dsp:sp>
    <dsp:sp modelId="{6CBEAC04-5700-470A-96A9-9B1B2D11BE40}">
      <dsp:nvSpPr>
        <dsp:cNvPr id="0" name=""/>
        <dsp:cNvSpPr/>
      </dsp:nvSpPr>
      <dsp:spPr>
        <a:xfrm rot="10800000">
          <a:off x="0" y="3664099"/>
          <a:ext cx="10614918" cy="1232480"/>
        </a:xfrm>
        <a:prstGeom prst="upArrowCallou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pl-PL" sz="1000" b="1" kern="1200" dirty="0" smtClean="0">
              <a:solidFill>
                <a:schemeClr val="tx1"/>
              </a:solidFill>
            </a:rPr>
            <a:t>Zalecenia poradniki </a:t>
          </a:r>
          <a:r>
            <a:rPr lang="pl-PL" sz="1000" b="1" kern="1200" dirty="0" err="1" smtClean="0">
              <a:solidFill>
                <a:schemeClr val="tx1"/>
              </a:solidFill>
            </a:rPr>
            <a:t>Ministertwa</a:t>
          </a:r>
          <a:r>
            <a:rPr lang="pl-PL" sz="1000" b="1" kern="1200" dirty="0" smtClean="0">
              <a:solidFill>
                <a:schemeClr val="tx1"/>
              </a:solidFill>
            </a:rPr>
            <a:t> Cyfryzacji</a:t>
          </a:r>
          <a:endParaRPr lang="pl-PL" sz="1000" b="1" kern="1200" dirty="0">
            <a:solidFill>
              <a:schemeClr val="tx1"/>
            </a:solidFill>
          </a:endParaRPr>
        </a:p>
      </dsp:txBody>
      <dsp:txXfrm rot="-10800000">
        <a:off x="0" y="3664099"/>
        <a:ext cx="10614918" cy="432600"/>
      </dsp:txXfrm>
    </dsp:sp>
    <dsp:sp modelId="{4A5EE5F7-37E7-4B20-A861-497B734D3BCF}">
      <dsp:nvSpPr>
        <dsp:cNvPr id="0" name=""/>
        <dsp:cNvSpPr/>
      </dsp:nvSpPr>
      <dsp:spPr>
        <a:xfrm>
          <a:off x="0" y="4096700"/>
          <a:ext cx="10614918" cy="368511"/>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rtl="0">
            <a:lnSpc>
              <a:spcPct val="90000"/>
            </a:lnSpc>
            <a:spcBef>
              <a:spcPct val="0"/>
            </a:spcBef>
            <a:spcAft>
              <a:spcPct val="35000"/>
            </a:spcAft>
          </a:pPr>
          <a:r>
            <a:rPr lang="pl-PL" sz="1200" b="1" kern="1200" dirty="0" smtClean="0">
              <a:solidFill>
                <a:schemeClr val="tx1"/>
              </a:solidFill>
            </a:rPr>
            <a:t>RODO dla Administracji (Poradnik Ministerstwa Cyfryzacji)</a:t>
          </a:r>
          <a:endParaRPr lang="pl-PL" sz="1200" b="1" kern="1200" dirty="0">
            <a:solidFill>
              <a:schemeClr val="tx1"/>
            </a:solidFill>
          </a:endParaRPr>
        </a:p>
      </dsp:txBody>
      <dsp:txXfrm>
        <a:off x="0" y="4096700"/>
        <a:ext cx="10614918" cy="368511"/>
      </dsp:txXfrm>
    </dsp:sp>
    <dsp:sp modelId="{577189D6-B59A-490A-9931-0621E497630B}">
      <dsp:nvSpPr>
        <dsp:cNvPr id="0" name=""/>
        <dsp:cNvSpPr/>
      </dsp:nvSpPr>
      <dsp:spPr>
        <a:xfrm rot="10800000">
          <a:off x="0" y="2443639"/>
          <a:ext cx="10614918" cy="1232480"/>
        </a:xfrm>
        <a:prstGeom prst="upArrowCallou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pl-PL" sz="1000" b="1" kern="1200" dirty="0" smtClean="0">
              <a:solidFill>
                <a:schemeClr val="tx1"/>
              </a:solidFill>
            </a:rPr>
            <a:t>Zmiana </a:t>
          </a:r>
          <a:r>
            <a:rPr lang="en-US" sz="1000" b="1" kern="1200" dirty="0" smtClean="0">
              <a:solidFill>
                <a:schemeClr val="tx1"/>
              </a:solidFill>
            </a:rPr>
            <a:t>168</a:t>
          </a:r>
          <a:r>
            <a:rPr lang="pl-PL" sz="1000" b="1" kern="1200" dirty="0" smtClean="0">
              <a:solidFill>
                <a:schemeClr val="tx1"/>
              </a:solidFill>
            </a:rPr>
            <a:t> ustaw-</a:t>
          </a:r>
          <a:r>
            <a:rPr lang="en-US" sz="1000" b="1" kern="1200" dirty="0" smtClean="0">
              <a:solidFill>
                <a:schemeClr val="tx1"/>
              </a:solidFill>
            </a:rPr>
            <a:t> </a:t>
          </a:r>
          <a:r>
            <a:rPr lang="pl-PL" sz="1000" b="1" kern="1200" dirty="0" smtClean="0">
              <a:solidFill>
                <a:schemeClr val="tx1"/>
              </a:solidFill>
            </a:rPr>
            <a:t>ustawy o zmianie niektórych ustaw w związku z zapewnieniem stosowania rozporządzenia Parlamentu Europejskiego i Rady (UE) 2016/679 z dnia 27 kwietnia 2016 r.</a:t>
          </a:r>
          <a:endParaRPr lang="pl-PL" sz="1000" b="1" kern="1200" dirty="0">
            <a:solidFill>
              <a:schemeClr val="tx1"/>
            </a:solidFill>
          </a:endParaRPr>
        </a:p>
      </dsp:txBody>
      <dsp:txXfrm rot="-10800000">
        <a:off x="0" y="2443639"/>
        <a:ext cx="10614918" cy="432600"/>
      </dsp:txXfrm>
    </dsp:sp>
    <dsp:sp modelId="{EECAA9C5-7453-4414-AA85-7AC04033E6DD}">
      <dsp:nvSpPr>
        <dsp:cNvPr id="0" name=""/>
        <dsp:cNvSpPr/>
      </dsp:nvSpPr>
      <dsp:spPr>
        <a:xfrm>
          <a:off x="5183" y="2876240"/>
          <a:ext cx="3534850" cy="368511"/>
        </a:xfrm>
        <a:prstGeom prst="rect">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rtl="0">
            <a:lnSpc>
              <a:spcPct val="90000"/>
            </a:lnSpc>
            <a:spcBef>
              <a:spcPct val="0"/>
            </a:spcBef>
            <a:spcAft>
              <a:spcPct val="35000"/>
            </a:spcAft>
          </a:pPr>
          <a:r>
            <a:rPr lang="pl-PL" sz="1200" b="1" kern="1200" dirty="0" smtClean="0">
              <a:solidFill>
                <a:schemeClr val="tx1"/>
              </a:solidFill>
            </a:rPr>
            <a:t>Kodeks pracy</a:t>
          </a:r>
          <a:endParaRPr lang="pl-PL" sz="1200" b="1" kern="1200" dirty="0">
            <a:solidFill>
              <a:schemeClr val="tx1"/>
            </a:solidFill>
          </a:endParaRPr>
        </a:p>
      </dsp:txBody>
      <dsp:txXfrm>
        <a:off x="5183" y="2876240"/>
        <a:ext cx="3534850" cy="368511"/>
      </dsp:txXfrm>
    </dsp:sp>
    <dsp:sp modelId="{6960D3BC-5A8A-4E1B-A774-367A0FDB0EAE}">
      <dsp:nvSpPr>
        <dsp:cNvPr id="0" name=""/>
        <dsp:cNvSpPr/>
      </dsp:nvSpPr>
      <dsp:spPr>
        <a:xfrm>
          <a:off x="3540033" y="2876240"/>
          <a:ext cx="3534850" cy="368511"/>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rtl="0">
            <a:lnSpc>
              <a:spcPct val="90000"/>
            </a:lnSpc>
            <a:spcBef>
              <a:spcPct val="0"/>
            </a:spcBef>
            <a:spcAft>
              <a:spcPct val="35000"/>
            </a:spcAft>
          </a:pPr>
          <a:r>
            <a:rPr lang="en-US" sz="1200" b="1" kern="1200" dirty="0" err="1" smtClean="0">
              <a:solidFill>
                <a:schemeClr val="tx1"/>
              </a:solidFill>
            </a:rPr>
            <a:t>Kodeks</a:t>
          </a:r>
          <a:r>
            <a:rPr lang="en-US" sz="1200" b="1" kern="1200" dirty="0" smtClean="0">
              <a:solidFill>
                <a:schemeClr val="tx1"/>
              </a:solidFill>
            </a:rPr>
            <a:t> post</a:t>
          </a:r>
          <a:r>
            <a:rPr lang="pl-PL" sz="1200" b="1" kern="1200" dirty="0" err="1" smtClean="0">
              <a:solidFill>
                <a:schemeClr val="tx1"/>
              </a:solidFill>
            </a:rPr>
            <a:t>ępowania</a:t>
          </a:r>
          <a:r>
            <a:rPr lang="pl-PL" sz="1200" b="1" kern="1200" dirty="0" smtClean="0">
              <a:solidFill>
                <a:schemeClr val="tx1"/>
              </a:solidFill>
            </a:rPr>
            <a:t> administracyjnego</a:t>
          </a:r>
          <a:endParaRPr lang="pl-PL" sz="1200" b="1" kern="1200" dirty="0">
            <a:solidFill>
              <a:schemeClr val="tx1"/>
            </a:solidFill>
          </a:endParaRPr>
        </a:p>
      </dsp:txBody>
      <dsp:txXfrm>
        <a:off x="3540033" y="2876240"/>
        <a:ext cx="3534850" cy="368511"/>
      </dsp:txXfrm>
    </dsp:sp>
    <dsp:sp modelId="{6F07E2F5-68F7-49BE-9808-3A27C6F46FA2}">
      <dsp:nvSpPr>
        <dsp:cNvPr id="0" name=""/>
        <dsp:cNvSpPr/>
      </dsp:nvSpPr>
      <dsp:spPr>
        <a:xfrm>
          <a:off x="7074884" y="2876240"/>
          <a:ext cx="3534850" cy="368511"/>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rtl="0">
            <a:lnSpc>
              <a:spcPct val="90000"/>
            </a:lnSpc>
            <a:spcBef>
              <a:spcPct val="0"/>
            </a:spcBef>
            <a:spcAft>
              <a:spcPct val="35000"/>
            </a:spcAft>
          </a:pPr>
          <a:r>
            <a:rPr lang="pl-PL" sz="1200" b="1" kern="1200" dirty="0" smtClean="0">
              <a:solidFill>
                <a:schemeClr val="tx1"/>
              </a:solidFill>
            </a:rPr>
            <a:t>itd.</a:t>
          </a:r>
          <a:endParaRPr lang="pl-PL" sz="1200" b="1" kern="1200" dirty="0">
            <a:solidFill>
              <a:schemeClr val="tx1"/>
            </a:solidFill>
          </a:endParaRPr>
        </a:p>
      </dsp:txBody>
      <dsp:txXfrm>
        <a:off x="7074884" y="2876240"/>
        <a:ext cx="3534850" cy="368511"/>
      </dsp:txXfrm>
    </dsp:sp>
    <dsp:sp modelId="{FD5A6332-02E6-4DAC-963D-C91073A5AD50}">
      <dsp:nvSpPr>
        <dsp:cNvPr id="0" name=""/>
        <dsp:cNvSpPr/>
      </dsp:nvSpPr>
      <dsp:spPr>
        <a:xfrm rot="10800000">
          <a:off x="0" y="1223179"/>
          <a:ext cx="10614918" cy="1232480"/>
        </a:xfrm>
        <a:prstGeom prst="upArrowCallou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pl-PL" sz="1000" b="1" kern="1200" dirty="0" smtClean="0">
              <a:solidFill>
                <a:schemeClr val="tx1"/>
              </a:solidFill>
            </a:rPr>
            <a:t>Ustawa o ochronie danych osobowych</a:t>
          </a:r>
          <a:endParaRPr lang="pl-PL" sz="1000" b="1" kern="1200" dirty="0">
            <a:solidFill>
              <a:schemeClr val="tx1"/>
            </a:solidFill>
          </a:endParaRPr>
        </a:p>
      </dsp:txBody>
      <dsp:txXfrm rot="-10800000">
        <a:off x="0" y="1223179"/>
        <a:ext cx="10614918" cy="432600"/>
      </dsp:txXfrm>
    </dsp:sp>
    <dsp:sp modelId="{6DEAA940-3B4B-4469-B709-82940CC2A08B}">
      <dsp:nvSpPr>
        <dsp:cNvPr id="0" name=""/>
        <dsp:cNvSpPr/>
      </dsp:nvSpPr>
      <dsp:spPr>
        <a:xfrm>
          <a:off x="0" y="1655780"/>
          <a:ext cx="2653729" cy="368511"/>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rtl="0">
            <a:lnSpc>
              <a:spcPct val="90000"/>
            </a:lnSpc>
            <a:spcBef>
              <a:spcPct val="0"/>
            </a:spcBef>
            <a:spcAft>
              <a:spcPct val="35000"/>
            </a:spcAft>
          </a:pPr>
          <a:r>
            <a:rPr lang="en-US" sz="1200" b="1" kern="1200" dirty="0" err="1" smtClean="0">
              <a:solidFill>
                <a:schemeClr val="tx1"/>
              </a:solidFill>
            </a:rPr>
            <a:t>Kodeks</a:t>
          </a:r>
          <a:r>
            <a:rPr lang="en-US" sz="1200" b="1" kern="1200" dirty="0" smtClean="0">
              <a:solidFill>
                <a:schemeClr val="tx1"/>
              </a:solidFill>
            </a:rPr>
            <a:t> </a:t>
          </a:r>
          <a:r>
            <a:rPr lang="en-US" sz="1200" b="1" kern="1200" dirty="0" err="1" smtClean="0">
              <a:solidFill>
                <a:schemeClr val="tx1"/>
              </a:solidFill>
            </a:rPr>
            <a:t>pracy</a:t>
          </a:r>
          <a:r>
            <a:rPr lang="en-US" sz="1200" b="1" kern="1200" dirty="0" smtClean="0">
              <a:solidFill>
                <a:schemeClr val="tx1"/>
              </a:solidFill>
            </a:rPr>
            <a:t> (art 22(2) art 22(3)</a:t>
          </a:r>
          <a:endParaRPr lang="pl-PL" sz="1200" b="1" kern="1200" dirty="0">
            <a:solidFill>
              <a:schemeClr val="tx1"/>
            </a:solidFill>
          </a:endParaRPr>
        </a:p>
      </dsp:txBody>
      <dsp:txXfrm>
        <a:off x="0" y="1655780"/>
        <a:ext cx="2653729" cy="368511"/>
      </dsp:txXfrm>
    </dsp:sp>
    <dsp:sp modelId="{D87D418C-A3F0-4951-942D-71888BD3C785}">
      <dsp:nvSpPr>
        <dsp:cNvPr id="0" name=""/>
        <dsp:cNvSpPr/>
      </dsp:nvSpPr>
      <dsp:spPr>
        <a:xfrm>
          <a:off x="2653729" y="1655780"/>
          <a:ext cx="2653729" cy="368511"/>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rtl="0">
            <a:lnSpc>
              <a:spcPct val="90000"/>
            </a:lnSpc>
            <a:spcBef>
              <a:spcPct val="0"/>
            </a:spcBef>
            <a:spcAft>
              <a:spcPct val="35000"/>
            </a:spcAft>
          </a:pPr>
          <a:r>
            <a:rPr lang="en-US" sz="1200" b="1" kern="1200" dirty="0" err="1" smtClean="0">
              <a:solidFill>
                <a:schemeClr val="tx1"/>
              </a:solidFill>
            </a:rPr>
            <a:t>Ustawa</a:t>
          </a:r>
          <a:r>
            <a:rPr lang="en-US" sz="1200" b="1" kern="1200" dirty="0" smtClean="0">
              <a:solidFill>
                <a:schemeClr val="tx1"/>
              </a:solidFill>
            </a:rPr>
            <a:t> o </a:t>
          </a:r>
          <a:r>
            <a:rPr lang="en-US" sz="1200" b="1" kern="1200" dirty="0" err="1" smtClean="0">
              <a:solidFill>
                <a:schemeClr val="tx1"/>
              </a:solidFill>
            </a:rPr>
            <a:t>samorz</a:t>
          </a:r>
          <a:r>
            <a:rPr lang="pl-PL" sz="1200" b="1" kern="1200" dirty="0" err="1" smtClean="0">
              <a:solidFill>
                <a:schemeClr val="tx1"/>
              </a:solidFill>
            </a:rPr>
            <a:t>ądzie</a:t>
          </a:r>
          <a:r>
            <a:rPr lang="pl-PL" sz="1200" b="1" kern="1200" dirty="0" smtClean="0">
              <a:solidFill>
                <a:schemeClr val="tx1"/>
              </a:solidFill>
            </a:rPr>
            <a:t> gminnym (art. 9a)</a:t>
          </a:r>
        </a:p>
      </dsp:txBody>
      <dsp:txXfrm>
        <a:off x="2653729" y="1655780"/>
        <a:ext cx="2653729" cy="368511"/>
      </dsp:txXfrm>
    </dsp:sp>
    <dsp:sp modelId="{5275CADF-393E-49D5-9F6D-D868F20C431F}">
      <dsp:nvSpPr>
        <dsp:cNvPr id="0" name=""/>
        <dsp:cNvSpPr/>
      </dsp:nvSpPr>
      <dsp:spPr>
        <a:xfrm>
          <a:off x="5307459" y="1655780"/>
          <a:ext cx="2653729" cy="368511"/>
        </a:xfrm>
        <a:prstGeom prst="rect">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rtl="0">
            <a:lnSpc>
              <a:spcPct val="90000"/>
            </a:lnSpc>
            <a:spcBef>
              <a:spcPct val="0"/>
            </a:spcBef>
            <a:spcAft>
              <a:spcPct val="35000"/>
            </a:spcAft>
          </a:pPr>
          <a:r>
            <a:rPr lang="pl-PL" sz="1200" b="1" kern="1200" dirty="0" smtClean="0">
              <a:solidFill>
                <a:schemeClr val="tx1"/>
              </a:solidFill>
            </a:rPr>
            <a:t>Ustawa o samorządzie powiatowym (art. 4b)</a:t>
          </a:r>
          <a:endParaRPr lang="pl-PL" sz="1200" b="1" kern="1200" dirty="0">
            <a:solidFill>
              <a:schemeClr val="tx1"/>
            </a:solidFill>
          </a:endParaRPr>
        </a:p>
      </dsp:txBody>
      <dsp:txXfrm>
        <a:off x="5307459" y="1655780"/>
        <a:ext cx="2653729" cy="368511"/>
      </dsp:txXfrm>
    </dsp:sp>
    <dsp:sp modelId="{6BBFD4EE-86E1-4E26-9E6C-5E9C05B0B078}">
      <dsp:nvSpPr>
        <dsp:cNvPr id="0" name=""/>
        <dsp:cNvSpPr/>
      </dsp:nvSpPr>
      <dsp:spPr>
        <a:xfrm>
          <a:off x="7961188" y="1655780"/>
          <a:ext cx="2653729" cy="368511"/>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rtl="0">
            <a:lnSpc>
              <a:spcPct val="90000"/>
            </a:lnSpc>
            <a:spcBef>
              <a:spcPct val="0"/>
            </a:spcBef>
            <a:spcAft>
              <a:spcPct val="35000"/>
            </a:spcAft>
          </a:pPr>
          <a:r>
            <a:rPr lang="pl-PL" sz="1200" b="1" kern="1200" smtClean="0">
              <a:solidFill>
                <a:schemeClr val="tx1"/>
              </a:solidFill>
            </a:rPr>
            <a:t>Prawo oświatowe  (108 a)</a:t>
          </a:r>
          <a:endParaRPr lang="pl-PL" sz="1200" b="1" kern="1200" dirty="0">
            <a:solidFill>
              <a:schemeClr val="tx1"/>
            </a:solidFill>
          </a:endParaRPr>
        </a:p>
      </dsp:txBody>
      <dsp:txXfrm>
        <a:off x="7961188" y="1655780"/>
        <a:ext cx="2653729" cy="368511"/>
      </dsp:txXfrm>
    </dsp:sp>
    <dsp:sp modelId="{EE41C44D-8CB1-43DC-A0CA-D1CE7567BD30}">
      <dsp:nvSpPr>
        <dsp:cNvPr id="0" name=""/>
        <dsp:cNvSpPr/>
      </dsp:nvSpPr>
      <dsp:spPr>
        <a:xfrm rot="10800000">
          <a:off x="0" y="2719"/>
          <a:ext cx="10614918" cy="1232480"/>
        </a:xfrm>
        <a:prstGeom prst="upArrowCallou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pl-PL" sz="1000" b="1" kern="1200" smtClean="0">
              <a:solidFill>
                <a:schemeClr val="tx1"/>
              </a:solidFill>
            </a:rPr>
            <a:t>RODO</a:t>
          </a:r>
          <a:endParaRPr lang="pl-PL" sz="1000" b="1" kern="1200">
            <a:solidFill>
              <a:schemeClr val="tx1"/>
            </a:solidFill>
          </a:endParaRPr>
        </a:p>
      </dsp:txBody>
      <dsp:txXfrm rot="10800000">
        <a:off x="0" y="2719"/>
        <a:ext cx="10614918" cy="8008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33103-33CF-447F-822C-C01E8962AB02}">
      <dsp:nvSpPr>
        <dsp:cNvPr id="0" name=""/>
        <dsp:cNvSpPr/>
      </dsp:nvSpPr>
      <dsp:spPr>
        <a:xfrm rot="5400000">
          <a:off x="-362759" y="362791"/>
          <a:ext cx="2418398" cy="1692879"/>
        </a:xfrm>
        <a:prstGeom prst="chevron">
          <a:avLst/>
        </a:prstGeom>
        <a:solidFill>
          <a:schemeClr val="accent6">
            <a:lumMod val="2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pl-PL" sz="4700" kern="1200" dirty="0">
              <a:solidFill>
                <a:schemeClr val="bg1"/>
              </a:solidFill>
            </a:rPr>
            <a:t>1.</a:t>
          </a:r>
        </a:p>
      </dsp:txBody>
      <dsp:txXfrm rot="-5400000">
        <a:off x="1" y="846472"/>
        <a:ext cx="1692879" cy="725519"/>
      </dsp:txXfrm>
    </dsp:sp>
    <dsp:sp modelId="{4410EDC1-BBF3-4D3C-81A6-2B88BE6225B6}">
      <dsp:nvSpPr>
        <dsp:cNvPr id="0" name=""/>
        <dsp:cNvSpPr/>
      </dsp:nvSpPr>
      <dsp:spPr>
        <a:xfrm rot="5400000">
          <a:off x="4344935" y="-2652025"/>
          <a:ext cx="1571959" cy="687607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pl-PL" sz="2300" b="0" kern="1200" dirty="0">
              <a:solidFill>
                <a:schemeClr val="tx2"/>
              </a:solidFill>
              <a:latin typeface="+mj-lt"/>
            </a:rPr>
            <a:t>organy lub podmioty </a:t>
          </a:r>
          <a:r>
            <a:rPr lang="pl-PL" sz="2300" b="1" kern="1200" dirty="0">
              <a:solidFill>
                <a:schemeClr val="tx2"/>
              </a:solidFill>
              <a:latin typeface="+mj-lt"/>
            </a:rPr>
            <a:t>publiczne                                         </a:t>
          </a:r>
          <a:r>
            <a:rPr lang="pl-PL" sz="2300" b="0" kern="1200" dirty="0">
              <a:solidFill>
                <a:schemeClr val="tx2"/>
              </a:solidFill>
              <a:latin typeface="+mj-lt"/>
            </a:rPr>
            <a:t>(z wyłączeniem sądów w zakresie sprawowania wymiaru sprawiedliwości)</a:t>
          </a:r>
          <a:endParaRPr lang="pl-PL" sz="2300" kern="1200" dirty="0">
            <a:solidFill>
              <a:schemeClr val="tx2"/>
            </a:solidFill>
          </a:endParaRPr>
        </a:p>
      </dsp:txBody>
      <dsp:txXfrm rot="-5400000">
        <a:off x="1692879" y="76768"/>
        <a:ext cx="6799335" cy="1418485"/>
      </dsp:txXfrm>
    </dsp:sp>
    <dsp:sp modelId="{B6CE159D-B3CB-4BDB-94A2-BD6C659443C0}">
      <dsp:nvSpPr>
        <dsp:cNvPr id="0" name=""/>
        <dsp:cNvSpPr/>
      </dsp:nvSpPr>
      <dsp:spPr>
        <a:xfrm rot="5400000">
          <a:off x="-362759" y="2496609"/>
          <a:ext cx="2418398" cy="1692879"/>
        </a:xfrm>
        <a:prstGeom prst="chevron">
          <a:avLst/>
        </a:prstGeom>
        <a:solidFill>
          <a:schemeClr val="accent6">
            <a:lumMod val="2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pl-PL" sz="4700" kern="1200" dirty="0">
              <a:solidFill>
                <a:schemeClr val="bg1"/>
              </a:solidFill>
            </a:rPr>
            <a:t>2.</a:t>
          </a:r>
        </a:p>
      </dsp:txBody>
      <dsp:txXfrm rot="-5400000">
        <a:off x="1" y="2980290"/>
        <a:ext cx="1692879" cy="725519"/>
      </dsp:txXfrm>
    </dsp:sp>
    <dsp:sp modelId="{34416499-F341-4739-A9BF-4D4095C28E1D}">
      <dsp:nvSpPr>
        <dsp:cNvPr id="0" name=""/>
        <dsp:cNvSpPr/>
      </dsp:nvSpPr>
      <dsp:spPr>
        <a:xfrm rot="5400000">
          <a:off x="4344935" y="-518206"/>
          <a:ext cx="1571959" cy="687607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pl-PL" sz="2300" b="1" kern="1200" dirty="0">
              <a:solidFill>
                <a:schemeClr val="tx2"/>
              </a:solidFill>
              <a:latin typeface="+mj-lt"/>
            </a:rPr>
            <a:t>główna działalność </a:t>
          </a:r>
          <a:r>
            <a:rPr lang="pl-PL" sz="2300" b="0" kern="1200" dirty="0">
              <a:solidFill>
                <a:schemeClr val="tx2"/>
              </a:solidFill>
              <a:latin typeface="+mj-lt"/>
            </a:rPr>
            <a:t>polega na operacjach przetwarzania, które ze względu na swój charakter, zakres lub cele wymagają </a:t>
          </a:r>
          <a:r>
            <a:rPr lang="pl-PL" sz="2300" b="1" kern="1200" dirty="0">
              <a:solidFill>
                <a:schemeClr val="tx2"/>
              </a:solidFill>
              <a:latin typeface="+mj-lt"/>
            </a:rPr>
            <a:t>regularnego                              i systematycznego monitorowania </a:t>
          </a:r>
          <a:r>
            <a:rPr lang="pl-PL" sz="2300" kern="1200" dirty="0">
              <a:solidFill>
                <a:schemeClr val="tx2"/>
              </a:solidFill>
              <a:latin typeface="+mj-lt"/>
            </a:rPr>
            <a:t>osób, na </a:t>
          </a:r>
          <a:r>
            <a:rPr lang="pl-PL" sz="2300" b="1" kern="1200" dirty="0">
              <a:solidFill>
                <a:schemeClr val="tx2"/>
              </a:solidFill>
              <a:latin typeface="+mj-lt"/>
            </a:rPr>
            <a:t>dużą skalę</a:t>
          </a:r>
          <a:endParaRPr lang="pl-PL" sz="2300" b="1" kern="1200" dirty="0">
            <a:solidFill>
              <a:schemeClr val="tx2"/>
            </a:solidFill>
          </a:endParaRPr>
        </a:p>
      </dsp:txBody>
      <dsp:txXfrm rot="-5400000">
        <a:off x="1692879" y="2210587"/>
        <a:ext cx="6799335" cy="14184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33103-33CF-447F-822C-C01E8962AB02}">
      <dsp:nvSpPr>
        <dsp:cNvPr id="0" name=""/>
        <dsp:cNvSpPr/>
      </dsp:nvSpPr>
      <dsp:spPr>
        <a:xfrm rot="5400000">
          <a:off x="-355764" y="358539"/>
          <a:ext cx="2371763" cy="1660234"/>
        </a:xfrm>
        <a:prstGeom prst="chevron">
          <a:avLst/>
        </a:prstGeom>
        <a:solidFill>
          <a:schemeClr val="accent6">
            <a:lumMod val="2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pl-PL" sz="4600" kern="1200" dirty="0">
              <a:solidFill>
                <a:schemeClr val="bg1"/>
              </a:solidFill>
            </a:rPr>
            <a:t>3.</a:t>
          </a:r>
        </a:p>
      </dsp:txBody>
      <dsp:txXfrm rot="-5400000">
        <a:off x="1" y="832891"/>
        <a:ext cx="1660234" cy="711529"/>
      </dsp:txXfrm>
    </dsp:sp>
    <dsp:sp modelId="{4410EDC1-BBF3-4D3C-81A6-2B88BE6225B6}">
      <dsp:nvSpPr>
        <dsp:cNvPr id="0" name=""/>
        <dsp:cNvSpPr/>
      </dsp:nvSpPr>
      <dsp:spPr>
        <a:xfrm rot="5400000">
          <a:off x="4343770" y="-2680761"/>
          <a:ext cx="1541646" cy="690871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pl-PL" sz="2400" b="0" kern="1200" dirty="0">
              <a:solidFill>
                <a:schemeClr val="tx2"/>
              </a:solidFill>
              <a:latin typeface="+mj-lt"/>
            </a:rPr>
            <a:t>przetwarzanie na </a:t>
          </a:r>
          <a:r>
            <a:rPr lang="pl-PL" sz="2400" b="1" kern="1200" dirty="0">
              <a:solidFill>
                <a:schemeClr val="tx2"/>
              </a:solidFill>
              <a:latin typeface="+mj-lt"/>
            </a:rPr>
            <a:t>dużą skalę </a:t>
          </a:r>
          <a:r>
            <a:rPr lang="pl-PL" sz="2400" kern="1200" dirty="0">
              <a:solidFill>
                <a:schemeClr val="tx2"/>
              </a:solidFill>
              <a:latin typeface="+mj-lt"/>
            </a:rPr>
            <a:t>danych o </a:t>
          </a:r>
          <a:r>
            <a:rPr lang="pl-PL" sz="2400" b="1" kern="1200" dirty="0">
              <a:solidFill>
                <a:schemeClr val="tx2"/>
              </a:solidFill>
              <a:latin typeface="+mj-lt"/>
            </a:rPr>
            <a:t>szczególnym charakterze </a:t>
          </a:r>
          <a:r>
            <a:rPr lang="pl-PL" sz="2400" b="0" kern="1200" dirty="0">
              <a:solidFill>
                <a:schemeClr val="tx2"/>
              </a:solidFill>
              <a:latin typeface="+mj-lt"/>
            </a:rPr>
            <a:t>(art. 9 ust. 1) oraz danych dot. </a:t>
          </a:r>
          <a:r>
            <a:rPr lang="pl-PL" sz="2400" b="1" kern="1200" dirty="0">
              <a:solidFill>
                <a:schemeClr val="tx2"/>
              </a:solidFill>
              <a:latin typeface="+mj-lt"/>
            </a:rPr>
            <a:t>wyroków skazujących lub naruszeń prawa </a:t>
          </a:r>
          <a:r>
            <a:rPr lang="pl-PL" sz="2400" b="0" kern="1200" dirty="0">
              <a:solidFill>
                <a:schemeClr val="tx2"/>
              </a:solidFill>
              <a:latin typeface="+mj-lt"/>
            </a:rPr>
            <a:t>(art. 10 RODO)</a:t>
          </a:r>
          <a:endParaRPr lang="pl-PL" sz="2400" kern="1200" dirty="0"/>
        </a:p>
      </dsp:txBody>
      <dsp:txXfrm rot="-5400000">
        <a:off x="1660235" y="78031"/>
        <a:ext cx="6833460" cy="1391132"/>
      </dsp:txXfrm>
    </dsp:sp>
    <dsp:sp modelId="{B6CE159D-B3CB-4BDB-94A2-BD6C659443C0}">
      <dsp:nvSpPr>
        <dsp:cNvPr id="0" name=""/>
        <dsp:cNvSpPr/>
      </dsp:nvSpPr>
      <dsp:spPr>
        <a:xfrm rot="5400000">
          <a:off x="-355764" y="2445722"/>
          <a:ext cx="2371763" cy="1660234"/>
        </a:xfrm>
        <a:prstGeom prst="chevron">
          <a:avLst/>
        </a:prstGeom>
        <a:solidFill>
          <a:schemeClr val="accent6">
            <a:lumMod val="2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pl-PL" sz="4600" kern="1200" dirty="0">
              <a:solidFill>
                <a:schemeClr val="bg1"/>
              </a:solidFill>
            </a:rPr>
            <a:t>4.</a:t>
          </a:r>
        </a:p>
      </dsp:txBody>
      <dsp:txXfrm rot="-5400000">
        <a:off x="1" y="2920074"/>
        <a:ext cx="1660234" cy="711529"/>
      </dsp:txXfrm>
    </dsp:sp>
    <dsp:sp modelId="{34416499-F341-4739-A9BF-4D4095C28E1D}">
      <dsp:nvSpPr>
        <dsp:cNvPr id="0" name=""/>
        <dsp:cNvSpPr/>
      </dsp:nvSpPr>
      <dsp:spPr>
        <a:xfrm rot="5400000">
          <a:off x="4343770" y="-593577"/>
          <a:ext cx="1541646" cy="690871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pl-PL" sz="2400" b="0" kern="1200" dirty="0">
              <a:solidFill>
                <a:schemeClr val="tx2"/>
              </a:solidFill>
              <a:latin typeface="+mj-lt"/>
            </a:rPr>
            <a:t>wymaga tego </a:t>
          </a:r>
          <a:r>
            <a:rPr lang="pl-PL" sz="2400" b="1" kern="1200" dirty="0">
              <a:solidFill>
                <a:schemeClr val="tx2"/>
              </a:solidFill>
              <a:latin typeface="+mj-lt"/>
            </a:rPr>
            <a:t>prawo</a:t>
          </a:r>
          <a:r>
            <a:rPr lang="pl-PL" sz="2400" b="0" kern="1200" dirty="0">
              <a:solidFill>
                <a:schemeClr val="tx2"/>
              </a:solidFill>
              <a:latin typeface="+mj-lt"/>
            </a:rPr>
            <a:t> Unijne lub </a:t>
          </a:r>
          <a:r>
            <a:rPr lang="pl-PL" sz="2400" kern="1200" dirty="0">
              <a:solidFill>
                <a:schemeClr val="tx2"/>
              </a:solidFill>
              <a:latin typeface="+mj-lt"/>
            </a:rPr>
            <a:t>prawo państwa członkowskiego </a:t>
          </a:r>
          <a:endParaRPr lang="pl-PL" sz="2400" kern="1200" dirty="0">
            <a:solidFill>
              <a:schemeClr val="tx2"/>
            </a:solidFill>
          </a:endParaRPr>
        </a:p>
      </dsp:txBody>
      <dsp:txXfrm rot="-5400000">
        <a:off x="1660235" y="2165215"/>
        <a:ext cx="6833460" cy="13911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6F305-A4C5-4ADB-A082-3818882ED836}">
      <dsp:nvSpPr>
        <dsp:cNvPr id="0" name=""/>
        <dsp:cNvSpPr/>
      </dsp:nvSpPr>
      <dsp:spPr>
        <a:xfrm>
          <a:off x="0" y="1344423"/>
          <a:ext cx="8568952" cy="98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DAED78-69CD-4B26-BBEB-36B2641B36E6}">
      <dsp:nvSpPr>
        <dsp:cNvPr id="0" name=""/>
        <dsp:cNvSpPr/>
      </dsp:nvSpPr>
      <dsp:spPr>
        <a:xfrm>
          <a:off x="360042" y="144017"/>
          <a:ext cx="8158525" cy="21725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lvl="0" algn="l" defTabSz="800100">
            <a:lnSpc>
              <a:spcPct val="90000"/>
            </a:lnSpc>
            <a:spcBef>
              <a:spcPct val="0"/>
            </a:spcBef>
            <a:spcAft>
              <a:spcPct val="35000"/>
            </a:spcAft>
          </a:pPr>
          <a:r>
            <a:rPr lang="pl-PL" sz="1800" b="1" kern="1200" dirty="0">
              <a:solidFill>
                <a:srgbClr val="1F497D"/>
              </a:solidFill>
              <a:latin typeface="Open sans light"/>
              <a:cs typeface="+mn-cs"/>
            </a:rPr>
            <a:t>informowanie </a:t>
          </a:r>
          <a:r>
            <a:rPr lang="pl-PL" sz="1800" b="0" kern="1200" dirty="0">
              <a:solidFill>
                <a:srgbClr val="1F497D"/>
              </a:solidFill>
              <a:latin typeface="Open sans light"/>
              <a:cs typeface="+mn-cs"/>
            </a:rPr>
            <a:t>AD, podmiotu przetwarzającego oraz pracowników,              którzy przetwarzają dane osobowe, </a:t>
          </a:r>
          <a:r>
            <a:rPr lang="pl-PL" sz="1800" b="1" kern="1200" dirty="0">
              <a:solidFill>
                <a:srgbClr val="1F497D"/>
              </a:solidFill>
              <a:latin typeface="Open sans light"/>
              <a:cs typeface="+mn-cs"/>
            </a:rPr>
            <a:t>o obowiązkach </a:t>
          </a:r>
          <a:r>
            <a:rPr lang="pl-PL" sz="1800" b="0" kern="1200" dirty="0">
              <a:solidFill>
                <a:srgbClr val="1F497D"/>
              </a:solidFill>
              <a:latin typeface="Open sans light"/>
              <a:cs typeface="+mn-cs"/>
            </a:rPr>
            <a:t>spoczywających                   na nich na mocy RODO i </a:t>
          </a:r>
          <a:r>
            <a:rPr lang="pl-PL" sz="1800" b="1" kern="1200" dirty="0">
              <a:solidFill>
                <a:srgbClr val="1F497D"/>
              </a:solidFill>
              <a:latin typeface="Open sans light"/>
              <a:cs typeface="+mn-cs"/>
            </a:rPr>
            <a:t>doradzanie</a:t>
          </a:r>
          <a:r>
            <a:rPr lang="pl-PL" sz="1800" b="0" kern="1200" dirty="0">
              <a:solidFill>
                <a:srgbClr val="1F497D"/>
              </a:solidFill>
              <a:latin typeface="Open sans light"/>
              <a:cs typeface="+mn-cs"/>
            </a:rPr>
            <a:t> im w tej sprawie</a:t>
          </a:r>
          <a:endParaRPr lang="pl-PL" sz="1800" kern="1200" dirty="0"/>
        </a:p>
      </dsp:txBody>
      <dsp:txXfrm>
        <a:off x="466096" y="250071"/>
        <a:ext cx="7946417" cy="1960426"/>
      </dsp:txXfrm>
    </dsp:sp>
    <dsp:sp modelId="{F7787296-7816-4BE8-89B3-38C6AC048D03}">
      <dsp:nvSpPr>
        <dsp:cNvPr id="0" name=""/>
        <dsp:cNvSpPr/>
      </dsp:nvSpPr>
      <dsp:spPr>
        <a:xfrm>
          <a:off x="0" y="3895722"/>
          <a:ext cx="8568952" cy="98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5DBB0A-3E21-4604-A6D0-F3E6BDAEDBFA}">
      <dsp:nvSpPr>
        <dsp:cNvPr id="0" name=""/>
        <dsp:cNvSpPr/>
      </dsp:nvSpPr>
      <dsp:spPr>
        <a:xfrm>
          <a:off x="408364" y="2808315"/>
          <a:ext cx="8153553" cy="16630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lvl="0" algn="l" defTabSz="800100">
            <a:lnSpc>
              <a:spcPct val="90000"/>
            </a:lnSpc>
            <a:spcBef>
              <a:spcPct val="0"/>
            </a:spcBef>
            <a:spcAft>
              <a:spcPct val="35000"/>
            </a:spcAft>
          </a:pPr>
          <a:r>
            <a:rPr lang="pl-PL" sz="1800" b="1" kern="1200" dirty="0">
              <a:solidFill>
                <a:srgbClr val="1F497D"/>
              </a:solidFill>
              <a:latin typeface="Open sans light"/>
              <a:cs typeface="+mn-cs"/>
            </a:rPr>
            <a:t>monitorowanie </a:t>
          </a:r>
          <a:r>
            <a:rPr lang="pl-PL" sz="1800" b="0" kern="1200" dirty="0">
              <a:solidFill>
                <a:srgbClr val="1F497D"/>
              </a:solidFill>
              <a:latin typeface="Open sans light"/>
              <a:cs typeface="+mn-cs"/>
            </a:rPr>
            <a:t>przestrzegania RODO, polityk administratora                                    lub podmiotu przetwarzającego w dziedzinie ochrony danych osobowych, w tym podział obowiązków, </a:t>
          </a:r>
          <a:r>
            <a:rPr lang="pl-PL" sz="1800" b="1" kern="1200" dirty="0">
              <a:solidFill>
                <a:srgbClr val="1F497D"/>
              </a:solidFill>
              <a:latin typeface="Open sans light"/>
              <a:cs typeface="+mn-cs"/>
            </a:rPr>
            <a:t>działania zwiększające świadomość, szkolenia </a:t>
          </a:r>
          <a:r>
            <a:rPr lang="pl-PL" sz="1800" b="0" kern="1200" dirty="0">
              <a:solidFill>
                <a:srgbClr val="1F497D"/>
              </a:solidFill>
              <a:latin typeface="Open sans light"/>
              <a:cs typeface="+mn-cs"/>
            </a:rPr>
            <a:t>personelu uczestniczącego w operacjach przetwarzania                      oraz powiązane z tym </a:t>
          </a:r>
          <a:r>
            <a:rPr lang="pl-PL" sz="1800" b="1" kern="1200" dirty="0">
              <a:solidFill>
                <a:srgbClr val="1F497D"/>
              </a:solidFill>
              <a:latin typeface="Open sans light"/>
              <a:cs typeface="+mn-cs"/>
            </a:rPr>
            <a:t>audyty</a:t>
          </a:r>
          <a:endParaRPr lang="pl-PL" sz="1800" b="1" kern="1200" dirty="0"/>
        </a:p>
      </dsp:txBody>
      <dsp:txXfrm>
        <a:off x="489547" y="2889498"/>
        <a:ext cx="7991187" cy="15006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E0392-7A2F-472D-B42F-6F0E70E32DAD}">
      <dsp:nvSpPr>
        <dsp:cNvPr id="0" name=""/>
        <dsp:cNvSpPr/>
      </dsp:nvSpPr>
      <dsp:spPr>
        <a:xfrm>
          <a:off x="0" y="539241"/>
          <a:ext cx="8568952" cy="95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5DBC55-2A80-4A4E-985A-026889F0C711}">
      <dsp:nvSpPr>
        <dsp:cNvPr id="0" name=""/>
        <dsp:cNvSpPr/>
      </dsp:nvSpPr>
      <dsp:spPr>
        <a:xfrm>
          <a:off x="432049" y="144020"/>
          <a:ext cx="8134640" cy="1121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lvl="0" algn="l" defTabSz="800100">
            <a:lnSpc>
              <a:spcPct val="90000"/>
            </a:lnSpc>
            <a:spcBef>
              <a:spcPct val="0"/>
            </a:spcBef>
            <a:spcAft>
              <a:spcPct val="35000"/>
            </a:spcAft>
          </a:pPr>
          <a:r>
            <a:rPr lang="pl-PL" sz="1800" b="1" kern="1200" dirty="0">
              <a:solidFill>
                <a:schemeClr val="tx2"/>
              </a:solidFill>
              <a:latin typeface="+mn-lt"/>
            </a:rPr>
            <a:t>udzielanie</a:t>
          </a:r>
          <a:r>
            <a:rPr lang="pl-PL" sz="1800" kern="1200" dirty="0">
              <a:solidFill>
                <a:schemeClr val="tx2"/>
              </a:solidFill>
              <a:latin typeface="+mn-lt"/>
            </a:rPr>
            <a:t> na żądanie </a:t>
          </a:r>
          <a:r>
            <a:rPr lang="pl-PL" sz="1800" b="1" kern="1200" dirty="0">
              <a:solidFill>
                <a:schemeClr val="tx2"/>
              </a:solidFill>
              <a:latin typeface="+mn-lt"/>
            </a:rPr>
            <a:t>zaleceń co do oceny skutków </a:t>
          </a:r>
          <a:r>
            <a:rPr lang="pl-PL" sz="1800" kern="1200" dirty="0">
              <a:solidFill>
                <a:schemeClr val="tx2"/>
              </a:solidFill>
              <a:latin typeface="+mn-lt"/>
            </a:rPr>
            <a:t>dla ochrony danych                      oraz monitorowanie jej wykonania zgodnie z art. 35</a:t>
          </a:r>
        </a:p>
      </dsp:txBody>
      <dsp:txXfrm>
        <a:off x="486809" y="198780"/>
        <a:ext cx="8025120" cy="1012240"/>
      </dsp:txXfrm>
    </dsp:sp>
    <dsp:sp modelId="{8883B4CC-45C2-4673-BA1B-74247D978D8E}">
      <dsp:nvSpPr>
        <dsp:cNvPr id="0" name=""/>
        <dsp:cNvSpPr/>
      </dsp:nvSpPr>
      <dsp:spPr>
        <a:xfrm>
          <a:off x="0" y="2298916"/>
          <a:ext cx="8568952" cy="95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6DFDAA-F964-41E3-9840-2C9BAA100B5D}">
      <dsp:nvSpPr>
        <dsp:cNvPr id="0" name=""/>
        <dsp:cNvSpPr/>
      </dsp:nvSpPr>
      <dsp:spPr>
        <a:xfrm>
          <a:off x="428447" y="1738036"/>
          <a:ext cx="8109056" cy="1121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lvl="0" algn="l" defTabSz="800100">
            <a:lnSpc>
              <a:spcPct val="90000"/>
            </a:lnSpc>
            <a:spcBef>
              <a:spcPct val="0"/>
            </a:spcBef>
            <a:spcAft>
              <a:spcPct val="35000"/>
            </a:spcAft>
          </a:pPr>
          <a:r>
            <a:rPr lang="pl-PL" sz="1800" b="1" kern="1200" dirty="0">
              <a:solidFill>
                <a:schemeClr val="tx2"/>
              </a:solidFill>
              <a:latin typeface="+mn-lt"/>
              <a:cs typeface="+mn-cs"/>
            </a:rPr>
            <a:t>współpraca</a:t>
          </a:r>
          <a:r>
            <a:rPr lang="pl-PL" sz="1800" b="0" kern="1200" dirty="0">
              <a:solidFill>
                <a:schemeClr val="tx2"/>
              </a:solidFill>
              <a:latin typeface="+mn-lt"/>
              <a:cs typeface="+mn-cs"/>
            </a:rPr>
            <a:t> z organem nadzorczym</a:t>
          </a:r>
        </a:p>
      </dsp:txBody>
      <dsp:txXfrm>
        <a:off x="483207" y="1792796"/>
        <a:ext cx="7999536" cy="1012240"/>
      </dsp:txXfrm>
    </dsp:sp>
    <dsp:sp modelId="{724CCC82-A38D-4A33-B024-ABC45DB1AE61}">
      <dsp:nvSpPr>
        <dsp:cNvPr id="0" name=""/>
        <dsp:cNvSpPr/>
      </dsp:nvSpPr>
      <dsp:spPr>
        <a:xfrm>
          <a:off x="0" y="3924587"/>
          <a:ext cx="8568952" cy="95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D166B0-D565-4677-90C1-995FCD714318}">
      <dsp:nvSpPr>
        <dsp:cNvPr id="0" name=""/>
        <dsp:cNvSpPr/>
      </dsp:nvSpPr>
      <dsp:spPr>
        <a:xfrm>
          <a:off x="499064" y="3436510"/>
          <a:ext cx="8069887" cy="10237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lvl="0" algn="l" defTabSz="800100">
            <a:lnSpc>
              <a:spcPct val="90000"/>
            </a:lnSpc>
            <a:spcBef>
              <a:spcPct val="0"/>
            </a:spcBef>
            <a:spcAft>
              <a:spcPct val="35000"/>
            </a:spcAft>
          </a:pPr>
          <a:r>
            <a:rPr lang="pl-PL" sz="1800" b="0" kern="1200" dirty="0">
              <a:solidFill>
                <a:schemeClr val="tx2"/>
              </a:solidFill>
              <a:latin typeface="+mn-lt"/>
            </a:rPr>
            <a:t>pełnienie </a:t>
          </a:r>
          <a:r>
            <a:rPr lang="pl-PL" sz="1800" b="1" kern="1200" dirty="0">
              <a:solidFill>
                <a:schemeClr val="tx2"/>
              </a:solidFill>
              <a:latin typeface="+mn-lt"/>
            </a:rPr>
            <a:t>funkcji punktu kontaktowego dla organu nadzorczego</a:t>
          </a:r>
        </a:p>
      </dsp:txBody>
      <dsp:txXfrm>
        <a:off x="549039" y="3486485"/>
        <a:ext cx="7969937" cy="92380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CA6E0-DD41-442F-9392-D1E995ED1314}">
      <dsp:nvSpPr>
        <dsp:cNvPr id="0" name=""/>
        <dsp:cNvSpPr/>
      </dsp:nvSpPr>
      <dsp:spPr>
        <a:xfrm>
          <a:off x="2895230" y="2053161"/>
          <a:ext cx="1400057" cy="1400057"/>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pl-PL" sz="4500" kern="1200" dirty="0"/>
            <a:t>IOD</a:t>
          </a:r>
        </a:p>
      </dsp:txBody>
      <dsp:txXfrm>
        <a:off x="3100264" y="2258195"/>
        <a:ext cx="989989" cy="989989"/>
      </dsp:txXfrm>
    </dsp:sp>
    <dsp:sp modelId="{507909A1-F826-465E-8E6E-343862158966}">
      <dsp:nvSpPr>
        <dsp:cNvPr id="0" name=""/>
        <dsp:cNvSpPr/>
      </dsp:nvSpPr>
      <dsp:spPr>
        <a:xfrm rot="16199973">
          <a:off x="3272608" y="1438098"/>
          <a:ext cx="567283" cy="4760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pl-PL" sz="1600" kern="1200"/>
        </a:p>
      </dsp:txBody>
      <dsp:txXfrm rot="10800000">
        <a:off x="3344012" y="1604705"/>
        <a:ext cx="424477" cy="285611"/>
      </dsp:txXfrm>
    </dsp:sp>
    <dsp:sp modelId="{2B9D4DFA-01A4-4AB7-9E8B-7EEAC16D97EA}">
      <dsp:nvSpPr>
        <dsp:cNvPr id="0" name=""/>
        <dsp:cNvSpPr/>
      </dsp:nvSpPr>
      <dsp:spPr>
        <a:xfrm>
          <a:off x="2895214" y="0"/>
          <a:ext cx="1400057" cy="1400057"/>
        </a:xfrm>
        <a:prstGeom prst="ellips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pl-PL" sz="1600" kern="1200" dirty="0"/>
            <a:t>ADO</a:t>
          </a:r>
        </a:p>
      </dsp:txBody>
      <dsp:txXfrm>
        <a:off x="3100248" y="205034"/>
        <a:ext cx="989989" cy="989989"/>
      </dsp:txXfrm>
    </dsp:sp>
    <dsp:sp modelId="{A80FD20D-81DD-4875-B672-774000BD8BFD}">
      <dsp:nvSpPr>
        <dsp:cNvPr id="0" name=""/>
        <dsp:cNvSpPr/>
      </dsp:nvSpPr>
      <dsp:spPr>
        <a:xfrm rot="1131979">
          <a:off x="4438898" y="2955059"/>
          <a:ext cx="887220" cy="4760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pl-PL" sz="1600" kern="1200"/>
        </a:p>
      </dsp:txBody>
      <dsp:txXfrm>
        <a:off x="4442734" y="3027174"/>
        <a:ext cx="744414" cy="285611"/>
      </dsp:txXfrm>
    </dsp:sp>
    <dsp:sp modelId="{3A082D4E-47DD-4255-B031-652357C2CE10}">
      <dsp:nvSpPr>
        <dsp:cNvPr id="0" name=""/>
        <dsp:cNvSpPr/>
      </dsp:nvSpPr>
      <dsp:spPr>
        <a:xfrm>
          <a:off x="5508379" y="2946126"/>
          <a:ext cx="1400057" cy="1400057"/>
        </a:xfrm>
        <a:prstGeom prst="ellips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pl-PL" sz="1600" kern="1200" dirty="0"/>
            <a:t>Organ nadzoru</a:t>
          </a:r>
        </a:p>
      </dsp:txBody>
      <dsp:txXfrm>
        <a:off x="5713413" y="3151160"/>
        <a:ext cx="989989" cy="989989"/>
      </dsp:txXfrm>
    </dsp:sp>
    <dsp:sp modelId="{89A23D4D-5B82-493D-A10A-0249225AEE89}">
      <dsp:nvSpPr>
        <dsp:cNvPr id="0" name=""/>
        <dsp:cNvSpPr/>
      </dsp:nvSpPr>
      <dsp:spPr>
        <a:xfrm rot="9641440">
          <a:off x="1871342" y="2955212"/>
          <a:ext cx="936074" cy="4760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pl-PL" sz="1600" kern="1200"/>
        </a:p>
      </dsp:txBody>
      <dsp:txXfrm rot="10800000">
        <a:off x="2010131" y="3026805"/>
        <a:ext cx="793268" cy="285611"/>
      </dsp:txXfrm>
    </dsp:sp>
    <dsp:sp modelId="{B527B7DC-C50E-4398-B285-5B47CA50231E}">
      <dsp:nvSpPr>
        <dsp:cNvPr id="0" name=""/>
        <dsp:cNvSpPr/>
      </dsp:nvSpPr>
      <dsp:spPr>
        <a:xfrm>
          <a:off x="346653" y="2946126"/>
          <a:ext cx="1400057" cy="1400057"/>
        </a:xfrm>
        <a:prstGeom prst="ellips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pl-PL" sz="1600" kern="1200" dirty="0"/>
            <a:t>Osoby, których dane dotyczą</a:t>
          </a:r>
        </a:p>
      </dsp:txBody>
      <dsp:txXfrm>
        <a:off x="551687" y="3151160"/>
        <a:ext cx="989989" cy="98998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59731-2CCB-4FAF-B337-9C35FC38FA9C}">
      <dsp:nvSpPr>
        <dsp:cNvPr id="0" name=""/>
        <dsp:cNvSpPr/>
      </dsp:nvSpPr>
      <dsp:spPr>
        <a:xfrm>
          <a:off x="1547" y="457185"/>
          <a:ext cx="1995387" cy="1197232"/>
        </a:xfrm>
        <a:prstGeom prst="rect">
          <a:avLst/>
        </a:prstGeom>
        <a:solidFill>
          <a:srgbClr val="32445E"/>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pl-PL" sz="2200" kern="1200" dirty="0">
              <a:latin typeface="+mj-lt"/>
            </a:rPr>
            <a:t>I Legalność przetwarzania</a:t>
          </a:r>
        </a:p>
      </dsp:txBody>
      <dsp:txXfrm>
        <a:off x="1547" y="457185"/>
        <a:ext cx="1995387" cy="1197232"/>
      </dsp:txXfrm>
    </dsp:sp>
    <dsp:sp modelId="{D6BCB949-A9DF-4D4C-8E62-D21AB0609617}">
      <dsp:nvSpPr>
        <dsp:cNvPr id="0" name=""/>
        <dsp:cNvSpPr/>
      </dsp:nvSpPr>
      <dsp:spPr>
        <a:xfrm>
          <a:off x="2196474" y="457185"/>
          <a:ext cx="1995387" cy="1197232"/>
        </a:xfrm>
        <a:prstGeom prst="rect">
          <a:avLst/>
        </a:prstGeom>
        <a:solidFill>
          <a:srgbClr val="32445E"/>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pl-PL" sz="2200" kern="1200" dirty="0">
              <a:latin typeface="+mj-lt"/>
            </a:rPr>
            <a:t>II Świadomość</a:t>
          </a:r>
        </a:p>
      </dsp:txBody>
      <dsp:txXfrm>
        <a:off x="2196474" y="457185"/>
        <a:ext cx="1995387" cy="1197232"/>
      </dsp:txXfrm>
    </dsp:sp>
    <dsp:sp modelId="{EED3A762-6746-4B6A-861E-9DA5A6B7C57D}">
      <dsp:nvSpPr>
        <dsp:cNvPr id="0" name=""/>
        <dsp:cNvSpPr/>
      </dsp:nvSpPr>
      <dsp:spPr>
        <a:xfrm>
          <a:off x="4391400" y="457185"/>
          <a:ext cx="2384088" cy="1197232"/>
        </a:xfrm>
        <a:prstGeom prst="rect">
          <a:avLst/>
        </a:prstGeom>
        <a:solidFill>
          <a:srgbClr val="32445E"/>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pl-PL" sz="2200" kern="1200" dirty="0">
              <a:latin typeface="+mj-lt"/>
            </a:rPr>
            <a:t>III Zabezpieczenia</a:t>
          </a:r>
        </a:p>
      </dsp:txBody>
      <dsp:txXfrm>
        <a:off x="4391400" y="457185"/>
        <a:ext cx="2384088" cy="1197232"/>
      </dsp:txXfrm>
    </dsp:sp>
    <dsp:sp modelId="{B25469BB-2C59-4E72-B102-B08DD8C65673}">
      <dsp:nvSpPr>
        <dsp:cNvPr id="0" name=""/>
        <dsp:cNvSpPr/>
      </dsp:nvSpPr>
      <dsp:spPr>
        <a:xfrm>
          <a:off x="1293361" y="1853956"/>
          <a:ext cx="1995387" cy="1197232"/>
        </a:xfrm>
        <a:prstGeom prst="rect">
          <a:avLst/>
        </a:prstGeom>
        <a:solidFill>
          <a:srgbClr val="32445E"/>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pl-PL" sz="2200" kern="1200" dirty="0">
              <a:latin typeface="+mj-lt"/>
            </a:rPr>
            <a:t>IV Obowiązki względem Regulatora</a:t>
          </a:r>
        </a:p>
      </dsp:txBody>
      <dsp:txXfrm>
        <a:off x="1293361" y="1853956"/>
        <a:ext cx="1995387" cy="1197232"/>
      </dsp:txXfrm>
    </dsp:sp>
    <dsp:sp modelId="{3E9866DA-0F6D-4040-B07F-AFC7D8379109}">
      <dsp:nvSpPr>
        <dsp:cNvPr id="0" name=""/>
        <dsp:cNvSpPr/>
      </dsp:nvSpPr>
      <dsp:spPr>
        <a:xfrm>
          <a:off x="3488287" y="1853956"/>
          <a:ext cx="1995387" cy="1197232"/>
        </a:xfrm>
        <a:prstGeom prst="rect">
          <a:avLst/>
        </a:prstGeom>
        <a:solidFill>
          <a:srgbClr val="32445E"/>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pl-PL" sz="2200" kern="1200" dirty="0">
              <a:latin typeface="+mj-lt"/>
            </a:rPr>
            <a:t>V Prawa osób</a:t>
          </a:r>
        </a:p>
      </dsp:txBody>
      <dsp:txXfrm>
        <a:off x="3488287" y="1853956"/>
        <a:ext cx="1995387" cy="119723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02627-0003-4C0D-ABE7-CA7E96352618}">
      <dsp:nvSpPr>
        <dsp:cNvPr id="0" name=""/>
        <dsp:cNvSpPr/>
      </dsp:nvSpPr>
      <dsp:spPr>
        <a:xfrm>
          <a:off x="0" y="610701"/>
          <a:ext cx="8358246" cy="907200"/>
        </a:xfrm>
        <a:prstGeom prst="rect">
          <a:avLst/>
        </a:prstGeom>
        <a:noFill/>
        <a:ln w="12700" cap="flat" cmpd="sng" algn="ctr">
          <a:solidFill>
            <a:srgbClr val="DB416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8693" tIns="333248" rIns="648693" bIns="113792" numCol="1" spcCol="1270" anchor="t" anchorCtr="0">
          <a:noAutofit/>
        </a:bodyPr>
        <a:lstStyle/>
        <a:p>
          <a:pPr marL="171450" lvl="1" indent="-171450" algn="l" defTabSz="711200">
            <a:lnSpc>
              <a:spcPct val="90000"/>
            </a:lnSpc>
            <a:spcBef>
              <a:spcPct val="0"/>
            </a:spcBef>
            <a:spcAft>
              <a:spcPct val="15000"/>
            </a:spcAft>
            <a:buChar char="••"/>
          </a:pPr>
          <a:r>
            <a:rPr lang="pl-PL" sz="1600" kern="1200" dirty="0">
              <a:latin typeface="+mn-lt"/>
            </a:rPr>
            <a:t>Przetwarzanie zgodnie z prawem, rzetelnie i w sposób przejrzysty dla osoby,                  której dane dotyczą</a:t>
          </a:r>
        </a:p>
      </dsp:txBody>
      <dsp:txXfrm>
        <a:off x="0" y="610701"/>
        <a:ext cx="8358246" cy="907200"/>
      </dsp:txXfrm>
    </dsp:sp>
    <dsp:sp modelId="{789380DE-A1FE-40BE-9031-6B9AA892619E}">
      <dsp:nvSpPr>
        <dsp:cNvPr id="0" name=""/>
        <dsp:cNvSpPr/>
      </dsp:nvSpPr>
      <dsp:spPr>
        <a:xfrm>
          <a:off x="417912" y="18544"/>
          <a:ext cx="5850772" cy="828317"/>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145" tIns="0" rIns="221145" bIns="0" numCol="1" spcCol="1270" anchor="ctr" anchorCtr="0">
          <a:noAutofit/>
        </a:bodyPr>
        <a:lstStyle/>
        <a:p>
          <a:pPr lvl="0" algn="l" defTabSz="800100">
            <a:lnSpc>
              <a:spcPct val="90000"/>
            </a:lnSpc>
            <a:spcBef>
              <a:spcPct val="0"/>
            </a:spcBef>
            <a:spcAft>
              <a:spcPct val="35000"/>
            </a:spcAft>
          </a:pPr>
          <a:r>
            <a:rPr lang="pl-PL" sz="1800" kern="1200" dirty="0">
              <a:latin typeface="+mn-lt"/>
            </a:rPr>
            <a:t>Zasada zgodności z prawem, rzetelności i przejrzystości </a:t>
          </a:r>
        </a:p>
      </dsp:txBody>
      <dsp:txXfrm>
        <a:off x="458347" y="58979"/>
        <a:ext cx="5769902" cy="747447"/>
      </dsp:txXfrm>
    </dsp:sp>
    <dsp:sp modelId="{52AF0EEC-B42F-4EE9-BA94-C5895BFA7569}">
      <dsp:nvSpPr>
        <dsp:cNvPr id="0" name=""/>
        <dsp:cNvSpPr/>
      </dsp:nvSpPr>
      <dsp:spPr>
        <a:xfrm>
          <a:off x="0" y="1840461"/>
          <a:ext cx="8358246" cy="907200"/>
        </a:xfrm>
        <a:prstGeom prst="rect">
          <a:avLst/>
        </a:prstGeom>
        <a:solidFill>
          <a:schemeClr val="lt1">
            <a:alpha val="90000"/>
            <a:hueOff val="0"/>
            <a:satOff val="0"/>
            <a:lumOff val="0"/>
            <a:alphaOff val="0"/>
          </a:schemeClr>
        </a:solidFill>
        <a:ln w="12700" cap="flat" cmpd="sng" algn="ctr">
          <a:solidFill>
            <a:srgbClr val="DB416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8693" tIns="333248" rIns="648693" bIns="113792" numCol="1" spcCol="1270" anchor="t" anchorCtr="0">
          <a:noAutofit/>
        </a:bodyPr>
        <a:lstStyle/>
        <a:p>
          <a:pPr marL="171450" lvl="1" indent="-171450" algn="l" defTabSz="711200">
            <a:lnSpc>
              <a:spcPct val="90000"/>
            </a:lnSpc>
            <a:spcBef>
              <a:spcPct val="0"/>
            </a:spcBef>
            <a:spcAft>
              <a:spcPct val="15000"/>
            </a:spcAft>
            <a:buChar char="••"/>
          </a:pPr>
          <a:r>
            <a:rPr lang="pl-PL" sz="1600" kern="1200" dirty="0">
              <a:latin typeface="+mn-lt"/>
            </a:rPr>
            <a:t>Dane zbierane w konkretnych, wyraźnych i prawnie uzasadnionych celach                                i nieprzetwarzane dalej w sposób niezgodny z tymi celami</a:t>
          </a:r>
        </a:p>
      </dsp:txBody>
      <dsp:txXfrm>
        <a:off x="0" y="1840461"/>
        <a:ext cx="8358246" cy="907200"/>
      </dsp:txXfrm>
    </dsp:sp>
    <dsp:sp modelId="{760DF1C4-0F0F-432D-9586-4BA9A271C55B}">
      <dsp:nvSpPr>
        <dsp:cNvPr id="0" name=""/>
        <dsp:cNvSpPr/>
      </dsp:nvSpPr>
      <dsp:spPr>
        <a:xfrm>
          <a:off x="417912" y="1604301"/>
          <a:ext cx="5850772" cy="472320"/>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145" tIns="0" rIns="221145" bIns="0" numCol="1" spcCol="1270" anchor="ctr" anchorCtr="0">
          <a:noAutofit/>
        </a:bodyPr>
        <a:lstStyle/>
        <a:p>
          <a:pPr lvl="0" algn="l" defTabSz="800100">
            <a:lnSpc>
              <a:spcPct val="90000"/>
            </a:lnSpc>
            <a:spcBef>
              <a:spcPct val="0"/>
            </a:spcBef>
            <a:spcAft>
              <a:spcPct val="35000"/>
            </a:spcAft>
          </a:pPr>
          <a:r>
            <a:rPr lang="pl-PL" sz="1800" kern="1200" dirty="0">
              <a:latin typeface="+mn-lt"/>
            </a:rPr>
            <a:t>Zasada ograniczenia celu</a:t>
          </a:r>
        </a:p>
      </dsp:txBody>
      <dsp:txXfrm>
        <a:off x="440969" y="1627358"/>
        <a:ext cx="5804658" cy="426206"/>
      </dsp:txXfrm>
    </dsp:sp>
    <dsp:sp modelId="{8B32DB2C-9E5D-4779-8FD4-60398CF8E119}">
      <dsp:nvSpPr>
        <dsp:cNvPr id="0" name=""/>
        <dsp:cNvSpPr/>
      </dsp:nvSpPr>
      <dsp:spPr>
        <a:xfrm>
          <a:off x="0" y="3070221"/>
          <a:ext cx="8358246" cy="907200"/>
        </a:xfrm>
        <a:prstGeom prst="rect">
          <a:avLst/>
        </a:prstGeom>
        <a:solidFill>
          <a:schemeClr val="lt1">
            <a:alpha val="90000"/>
            <a:hueOff val="0"/>
            <a:satOff val="0"/>
            <a:lumOff val="0"/>
            <a:alphaOff val="0"/>
          </a:schemeClr>
        </a:solidFill>
        <a:ln w="12700" cap="flat" cmpd="sng" algn="ctr">
          <a:solidFill>
            <a:srgbClr val="DB416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8693" tIns="333248" rIns="648693" bIns="113792" numCol="1" spcCol="1270" anchor="t" anchorCtr="0">
          <a:noAutofit/>
        </a:bodyPr>
        <a:lstStyle/>
        <a:p>
          <a:pPr marL="171450" lvl="1" indent="-171450" algn="l" defTabSz="711200">
            <a:lnSpc>
              <a:spcPct val="90000"/>
            </a:lnSpc>
            <a:spcBef>
              <a:spcPct val="0"/>
            </a:spcBef>
            <a:spcAft>
              <a:spcPct val="15000"/>
            </a:spcAft>
            <a:buChar char="••"/>
          </a:pPr>
          <a:r>
            <a:rPr lang="pl-PL" sz="1600" kern="1200" dirty="0">
              <a:latin typeface="+mn-lt"/>
            </a:rPr>
            <a:t>Dane adekwatne, stosowne oraz ograniczone do tego, co niezbędne do celów,                      w których są przetwarzane</a:t>
          </a:r>
        </a:p>
      </dsp:txBody>
      <dsp:txXfrm>
        <a:off x="0" y="3070221"/>
        <a:ext cx="8358246" cy="907200"/>
      </dsp:txXfrm>
    </dsp:sp>
    <dsp:sp modelId="{0A641D23-ED26-4315-8C5A-C4DBE66C2F01}">
      <dsp:nvSpPr>
        <dsp:cNvPr id="0" name=""/>
        <dsp:cNvSpPr/>
      </dsp:nvSpPr>
      <dsp:spPr>
        <a:xfrm>
          <a:off x="417912" y="2834061"/>
          <a:ext cx="5850772" cy="472320"/>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145" tIns="0" rIns="221145" bIns="0" numCol="1" spcCol="1270" anchor="ctr" anchorCtr="0">
          <a:noAutofit/>
        </a:bodyPr>
        <a:lstStyle/>
        <a:p>
          <a:pPr lvl="0" algn="l" defTabSz="800100">
            <a:lnSpc>
              <a:spcPct val="90000"/>
            </a:lnSpc>
            <a:spcBef>
              <a:spcPct val="0"/>
            </a:spcBef>
            <a:spcAft>
              <a:spcPct val="35000"/>
            </a:spcAft>
          </a:pPr>
          <a:r>
            <a:rPr lang="pl-PL" sz="1800" kern="1200" dirty="0">
              <a:latin typeface="+mn-lt"/>
            </a:rPr>
            <a:t>Zasada minimalizacji danych </a:t>
          </a:r>
        </a:p>
      </dsp:txBody>
      <dsp:txXfrm>
        <a:off x="440969" y="2857118"/>
        <a:ext cx="5804658" cy="426206"/>
      </dsp:txXfrm>
    </dsp:sp>
    <dsp:sp modelId="{12721279-DA32-49AB-9BB2-E759059C4319}">
      <dsp:nvSpPr>
        <dsp:cNvPr id="0" name=""/>
        <dsp:cNvSpPr/>
      </dsp:nvSpPr>
      <dsp:spPr>
        <a:xfrm>
          <a:off x="0" y="4299981"/>
          <a:ext cx="8358246" cy="680400"/>
        </a:xfrm>
        <a:prstGeom prst="rect">
          <a:avLst/>
        </a:prstGeom>
        <a:solidFill>
          <a:schemeClr val="lt1">
            <a:alpha val="90000"/>
            <a:hueOff val="0"/>
            <a:satOff val="0"/>
            <a:lumOff val="0"/>
            <a:alphaOff val="0"/>
          </a:schemeClr>
        </a:solidFill>
        <a:ln w="12700" cap="flat" cmpd="sng" algn="ctr">
          <a:solidFill>
            <a:srgbClr val="DB416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8693" tIns="333248" rIns="648693" bIns="113792" numCol="1" spcCol="1270" anchor="t" anchorCtr="0">
          <a:noAutofit/>
        </a:bodyPr>
        <a:lstStyle/>
        <a:p>
          <a:pPr marL="171450" lvl="1" indent="-171450" algn="l" defTabSz="711200">
            <a:lnSpc>
              <a:spcPct val="90000"/>
            </a:lnSpc>
            <a:spcBef>
              <a:spcPct val="0"/>
            </a:spcBef>
            <a:spcAft>
              <a:spcPct val="15000"/>
            </a:spcAft>
            <a:buChar char="••"/>
          </a:pPr>
          <a:r>
            <a:rPr lang="pl-PL" sz="1600" kern="1200" dirty="0">
              <a:latin typeface="+mn-lt"/>
            </a:rPr>
            <a:t>Dane prawidłowe i w razie potrzeby uaktualniane</a:t>
          </a:r>
        </a:p>
      </dsp:txBody>
      <dsp:txXfrm>
        <a:off x="0" y="4299981"/>
        <a:ext cx="8358246" cy="680400"/>
      </dsp:txXfrm>
    </dsp:sp>
    <dsp:sp modelId="{40385C3B-3AB5-4C72-9C81-83422331DC70}">
      <dsp:nvSpPr>
        <dsp:cNvPr id="0" name=""/>
        <dsp:cNvSpPr/>
      </dsp:nvSpPr>
      <dsp:spPr>
        <a:xfrm>
          <a:off x="417912" y="4063821"/>
          <a:ext cx="5850772" cy="472320"/>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145" tIns="0" rIns="221145" bIns="0" numCol="1" spcCol="1270" anchor="ctr" anchorCtr="0">
          <a:noAutofit/>
        </a:bodyPr>
        <a:lstStyle/>
        <a:p>
          <a:pPr lvl="0" algn="l" defTabSz="800100">
            <a:lnSpc>
              <a:spcPct val="90000"/>
            </a:lnSpc>
            <a:spcBef>
              <a:spcPct val="0"/>
            </a:spcBef>
            <a:spcAft>
              <a:spcPct val="35000"/>
            </a:spcAft>
          </a:pPr>
          <a:r>
            <a:rPr lang="pl-PL" sz="1800" kern="1200" dirty="0">
              <a:latin typeface="+mn-lt"/>
            </a:rPr>
            <a:t>Zasada prawidłowości</a:t>
          </a:r>
        </a:p>
      </dsp:txBody>
      <dsp:txXfrm>
        <a:off x="440969" y="4086878"/>
        <a:ext cx="5804658" cy="42620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D5246-700B-40FF-B850-99694BA3099E}">
      <dsp:nvSpPr>
        <dsp:cNvPr id="0" name=""/>
        <dsp:cNvSpPr/>
      </dsp:nvSpPr>
      <dsp:spPr>
        <a:xfrm>
          <a:off x="0" y="723767"/>
          <a:ext cx="8358246" cy="954106"/>
        </a:xfrm>
        <a:prstGeom prst="rect">
          <a:avLst/>
        </a:prstGeom>
        <a:solidFill>
          <a:schemeClr val="lt1">
            <a:alpha val="90000"/>
            <a:hueOff val="0"/>
            <a:satOff val="0"/>
            <a:lumOff val="0"/>
            <a:alphaOff val="0"/>
          </a:schemeClr>
        </a:solidFill>
        <a:ln w="254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8693" tIns="291592" rIns="648693" bIns="99568" numCol="1" spcCol="1270" anchor="t" anchorCtr="0">
          <a:noAutofit/>
        </a:bodyPr>
        <a:lstStyle/>
        <a:p>
          <a:pPr marL="114300" lvl="1" indent="-114300" algn="l" defTabSz="622300">
            <a:lnSpc>
              <a:spcPct val="90000"/>
            </a:lnSpc>
            <a:spcBef>
              <a:spcPct val="0"/>
            </a:spcBef>
            <a:spcAft>
              <a:spcPct val="15000"/>
            </a:spcAft>
            <a:buChar char="••"/>
          </a:pPr>
          <a:r>
            <a:rPr lang="pl-PL" sz="1400" kern="1200" dirty="0">
              <a:latin typeface="+mn-lt"/>
            </a:rPr>
            <a:t>Dane przechowywane w formie umożliwiającej identyfikację osoby, której dane dotyczą,                  przez okres nie dłuższy, niż jest to niezbędne do celów, w których dane te są przetwarzane</a:t>
          </a:r>
          <a:endParaRPr lang="pl-PL" sz="1400" kern="1200" dirty="0"/>
        </a:p>
      </dsp:txBody>
      <dsp:txXfrm>
        <a:off x="0" y="723767"/>
        <a:ext cx="8358246" cy="954106"/>
      </dsp:txXfrm>
    </dsp:sp>
    <dsp:sp modelId="{A797E328-65D0-4DAC-884B-290D1BD45683}">
      <dsp:nvSpPr>
        <dsp:cNvPr id="0" name=""/>
        <dsp:cNvSpPr/>
      </dsp:nvSpPr>
      <dsp:spPr>
        <a:xfrm>
          <a:off x="432050" y="330645"/>
          <a:ext cx="5850772" cy="534552"/>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145" tIns="0" rIns="221145" bIns="0" numCol="1" spcCol="1270" anchor="ctr" anchorCtr="0">
          <a:noAutofit/>
        </a:bodyPr>
        <a:lstStyle/>
        <a:p>
          <a:pPr lvl="0" algn="l" defTabSz="800100">
            <a:lnSpc>
              <a:spcPct val="90000"/>
            </a:lnSpc>
            <a:spcBef>
              <a:spcPct val="0"/>
            </a:spcBef>
            <a:spcAft>
              <a:spcPct val="35000"/>
            </a:spcAft>
          </a:pPr>
          <a:r>
            <a:rPr lang="pl-PL" sz="1800" kern="1200" dirty="0"/>
            <a:t>Zasada ograniczenia przechowywania </a:t>
          </a:r>
        </a:p>
      </dsp:txBody>
      <dsp:txXfrm>
        <a:off x="458145" y="356740"/>
        <a:ext cx="5798582" cy="482362"/>
      </dsp:txXfrm>
    </dsp:sp>
    <dsp:sp modelId="{CA802627-0003-4C0D-ABE7-CA7E96352618}">
      <dsp:nvSpPr>
        <dsp:cNvPr id="0" name=""/>
        <dsp:cNvSpPr/>
      </dsp:nvSpPr>
      <dsp:spPr>
        <a:xfrm>
          <a:off x="0" y="2176389"/>
          <a:ext cx="8358246" cy="1152442"/>
        </a:xfrm>
        <a:prstGeom prst="rect">
          <a:avLst/>
        </a:prstGeom>
        <a:noFill/>
        <a:ln w="25400" cap="flat" cmpd="sng" algn="ctr">
          <a:solidFill>
            <a:srgbClr val="DB416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8693" tIns="291592" rIns="648693" bIns="99568" numCol="1" spcCol="1270" anchor="t" anchorCtr="0">
          <a:noAutofit/>
        </a:bodyPr>
        <a:lstStyle/>
        <a:p>
          <a:pPr marL="114300" lvl="1" indent="-114300" algn="l" defTabSz="622300">
            <a:lnSpc>
              <a:spcPct val="90000"/>
            </a:lnSpc>
            <a:spcBef>
              <a:spcPct val="0"/>
            </a:spcBef>
            <a:spcAft>
              <a:spcPct val="15000"/>
            </a:spcAft>
            <a:buChar char="••"/>
          </a:pPr>
          <a:r>
            <a:rPr lang="pl-PL" sz="1400" kern="1200" dirty="0">
              <a:solidFill>
                <a:sysClr val="windowText" lastClr="000000">
                  <a:hueOff val="0"/>
                  <a:satOff val="0"/>
                  <a:lumOff val="0"/>
                  <a:alphaOff val="0"/>
                </a:sysClr>
              </a:solidFill>
              <a:latin typeface="Open sans light"/>
              <a:ea typeface="+mn-ea"/>
              <a:cs typeface="+mn-cs"/>
            </a:rPr>
            <a:t>Dane przetwarzane w sposób zapewniający odpowiednie bezpieczeństwo danych osobowych, w tym ochronę przed niedozwolonym lub niezgodnym z prawem przetwarzaniem oraz przypadkową utratą, zniszczeniem lub uszkodzeniem,                             za pomocą odpowiednich środków technicznych lub organizacyjnych</a:t>
          </a:r>
        </a:p>
      </dsp:txBody>
      <dsp:txXfrm>
        <a:off x="0" y="2176389"/>
        <a:ext cx="8358246" cy="1152442"/>
      </dsp:txXfrm>
    </dsp:sp>
    <dsp:sp modelId="{789380DE-A1FE-40BE-9031-6B9AA892619E}">
      <dsp:nvSpPr>
        <dsp:cNvPr id="0" name=""/>
        <dsp:cNvSpPr/>
      </dsp:nvSpPr>
      <dsp:spPr>
        <a:xfrm>
          <a:off x="432050" y="1888427"/>
          <a:ext cx="5850772" cy="466878"/>
        </a:xfrm>
        <a:prstGeom prst="roundRect">
          <a:avLst/>
        </a:prstGeom>
        <a:solidFill>
          <a:schemeClr val="accent6">
            <a:lumMod val="5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145" tIns="0" rIns="221145" bIns="0" numCol="1" spcCol="1270" anchor="ctr" anchorCtr="0">
          <a:noAutofit/>
        </a:bodyPr>
        <a:lstStyle/>
        <a:p>
          <a:pPr lvl="0" algn="l" defTabSz="800100">
            <a:lnSpc>
              <a:spcPct val="90000"/>
            </a:lnSpc>
            <a:spcBef>
              <a:spcPct val="0"/>
            </a:spcBef>
            <a:spcAft>
              <a:spcPct val="35000"/>
            </a:spcAft>
          </a:pPr>
          <a:r>
            <a:rPr lang="pl-PL" sz="1800" kern="1200" dirty="0">
              <a:solidFill>
                <a:sysClr val="window" lastClr="FFFFFF"/>
              </a:solidFill>
              <a:latin typeface="Open sans light"/>
              <a:ea typeface="+mn-ea"/>
              <a:cs typeface="+mn-cs"/>
            </a:rPr>
            <a:t>Zasada integralność i poufności</a:t>
          </a:r>
        </a:p>
      </dsp:txBody>
      <dsp:txXfrm>
        <a:off x="454841" y="1911218"/>
        <a:ext cx="5805190" cy="421296"/>
      </dsp:txXfrm>
    </dsp:sp>
    <dsp:sp modelId="{52AF0EEC-B42F-4EE9-BA94-C5895BFA7569}">
      <dsp:nvSpPr>
        <dsp:cNvPr id="0" name=""/>
        <dsp:cNvSpPr/>
      </dsp:nvSpPr>
      <dsp:spPr>
        <a:xfrm>
          <a:off x="0" y="3986004"/>
          <a:ext cx="8358246" cy="958446"/>
        </a:xfrm>
        <a:prstGeom prst="rect">
          <a:avLst/>
        </a:prstGeom>
        <a:solidFill>
          <a:sysClr val="window" lastClr="FFFFFF">
            <a:alpha val="90000"/>
            <a:hueOff val="0"/>
            <a:satOff val="0"/>
            <a:lumOff val="0"/>
            <a:alphaOff val="0"/>
          </a:sysClr>
        </a:solidFill>
        <a:ln w="25400" cap="flat" cmpd="sng" algn="ctr">
          <a:solidFill>
            <a:srgbClr val="DB416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8693" tIns="291592" rIns="648693" bIns="99568" numCol="1" spcCol="1270" anchor="t" anchorCtr="0">
          <a:noAutofit/>
        </a:bodyPr>
        <a:lstStyle/>
        <a:p>
          <a:pPr marL="114300" lvl="1" indent="-114300" algn="l" defTabSz="533400">
            <a:lnSpc>
              <a:spcPct val="90000"/>
            </a:lnSpc>
            <a:spcBef>
              <a:spcPct val="0"/>
            </a:spcBef>
            <a:spcAft>
              <a:spcPct val="15000"/>
            </a:spcAft>
            <a:buChar char="••"/>
          </a:pPr>
          <a:endParaRPr lang="pl-PL" sz="1200" kern="1200" dirty="0">
            <a:solidFill>
              <a:sysClr val="windowText" lastClr="000000">
                <a:hueOff val="0"/>
                <a:satOff val="0"/>
                <a:lumOff val="0"/>
                <a:alphaOff val="0"/>
              </a:sysClr>
            </a:solidFill>
            <a:latin typeface="Open sans light"/>
            <a:ea typeface="+mn-ea"/>
            <a:cs typeface="+mn-cs"/>
          </a:endParaRPr>
        </a:p>
        <a:p>
          <a:pPr marL="114300" lvl="1" indent="-114300" algn="l" defTabSz="622300">
            <a:lnSpc>
              <a:spcPct val="90000"/>
            </a:lnSpc>
            <a:spcBef>
              <a:spcPct val="0"/>
            </a:spcBef>
            <a:spcAft>
              <a:spcPct val="15000"/>
            </a:spcAft>
            <a:buChar char="••"/>
          </a:pPr>
          <a:r>
            <a:rPr lang="pl-PL" sz="1400" kern="1200" dirty="0">
              <a:solidFill>
                <a:sysClr val="windowText" lastClr="000000">
                  <a:hueOff val="0"/>
                  <a:satOff val="0"/>
                  <a:lumOff val="0"/>
                  <a:alphaOff val="0"/>
                </a:sysClr>
              </a:solidFill>
              <a:latin typeface="Open sans light"/>
              <a:ea typeface="+mn-ea"/>
              <a:cs typeface="+mn-cs"/>
            </a:rPr>
            <a:t>Administrator jest odpowiedzialny za przestrzeganie przepisów ust. 1 i musi być </a:t>
          </a:r>
          <a:r>
            <a:rPr lang="pl-PL" sz="1400" kern="1200" dirty="0" smtClean="0">
              <a:solidFill>
                <a:sysClr val="windowText" lastClr="000000">
                  <a:hueOff val="0"/>
                  <a:satOff val="0"/>
                  <a:lumOff val="0"/>
                  <a:alphaOff val="0"/>
                </a:sysClr>
              </a:solidFill>
              <a:latin typeface="Open sans light"/>
              <a:ea typeface="+mn-ea"/>
              <a:cs typeface="+mn-cs"/>
            </a:rPr>
            <a:t/>
          </a:r>
          <a:br>
            <a:rPr lang="pl-PL" sz="1400" kern="1200" dirty="0" smtClean="0">
              <a:solidFill>
                <a:sysClr val="windowText" lastClr="000000">
                  <a:hueOff val="0"/>
                  <a:satOff val="0"/>
                  <a:lumOff val="0"/>
                  <a:alphaOff val="0"/>
                </a:sysClr>
              </a:solidFill>
              <a:latin typeface="Open sans light"/>
              <a:ea typeface="+mn-ea"/>
              <a:cs typeface="+mn-cs"/>
            </a:rPr>
          </a:br>
          <a:r>
            <a:rPr lang="pl-PL" sz="1400" kern="1200" dirty="0" smtClean="0">
              <a:solidFill>
                <a:sysClr val="windowText" lastClr="000000">
                  <a:hueOff val="0"/>
                  <a:satOff val="0"/>
                  <a:lumOff val="0"/>
                  <a:alphaOff val="0"/>
                </a:sysClr>
              </a:solidFill>
              <a:latin typeface="Open sans light"/>
              <a:ea typeface="+mn-ea"/>
              <a:cs typeface="+mn-cs"/>
            </a:rPr>
            <a:t>w </a:t>
          </a:r>
          <a:r>
            <a:rPr lang="pl-PL" sz="1400" kern="1200" dirty="0">
              <a:solidFill>
                <a:sysClr val="windowText" lastClr="000000">
                  <a:hueOff val="0"/>
                  <a:satOff val="0"/>
                  <a:lumOff val="0"/>
                  <a:alphaOff val="0"/>
                </a:sysClr>
              </a:solidFill>
              <a:latin typeface="Open sans light"/>
              <a:ea typeface="+mn-ea"/>
              <a:cs typeface="+mn-cs"/>
            </a:rPr>
            <a:t>stanie wykazać ich przestrzeganie</a:t>
          </a:r>
        </a:p>
      </dsp:txBody>
      <dsp:txXfrm>
        <a:off x="0" y="3986004"/>
        <a:ext cx="8358246" cy="958446"/>
      </dsp:txXfrm>
    </dsp:sp>
    <dsp:sp modelId="{760DF1C4-0F0F-432D-9586-4BA9A271C55B}">
      <dsp:nvSpPr>
        <dsp:cNvPr id="0" name=""/>
        <dsp:cNvSpPr/>
      </dsp:nvSpPr>
      <dsp:spPr>
        <a:xfrm>
          <a:off x="432050" y="3524708"/>
          <a:ext cx="5850772" cy="749326"/>
        </a:xfrm>
        <a:prstGeom prst="roundRect">
          <a:avLst/>
        </a:prstGeom>
        <a:solidFill>
          <a:srgbClr val="C0504D"/>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145" tIns="0" rIns="221145" bIns="0" numCol="1" spcCol="1270" anchor="ctr" anchorCtr="0">
          <a:noAutofit/>
        </a:bodyPr>
        <a:lstStyle/>
        <a:p>
          <a:pPr lvl="0" algn="l" defTabSz="800100">
            <a:lnSpc>
              <a:spcPct val="90000"/>
            </a:lnSpc>
            <a:spcBef>
              <a:spcPct val="0"/>
            </a:spcBef>
            <a:spcAft>
              <a:spcPct val="35000"/>
            </a:spcAft>
          </a:pPr>
          <a:r>
            <a:rPr lang="pl-PL" sz="1800" kern="1200" dirty="0">
              <a:solidFill>
                <a:sysClr val="window" lastClr="FFFFFF"/>
              </a:solidFill>
              <a:latin typeface="Open sans light"/>
              <a:ea typeface="+mn-ea"/>
              <a:cs typeface="+mn-cs"/>
            </a:rPr>
            <a:t>Zasada rozliczalności </a:t>
          </a:r>
        </a:p>
      </dsp:txBody>
      <dsp:txXfrm>
        <a:off x="468629" y="3561287"/>
        <a:ext cx="5777614" cy="67616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98394-4E30-4035-B64B-6E63B4C44B9A}">
      <dsp:nvSpPr>
        <dsp:cNvPr id="0" name=""/>
        <dsp:cNvSpPr/>
      </dsp:nvSpPr>
      <dsp:spPr>
        <a:xfrm>
          <a:off x="0" y="936556"/>
          <a:ext cx="8496944"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3A977F-9402-448D-B65F-DD88A05FEB30}">
      <dsp:nvSpPr>
        <dsp:cNvPr id="0" name=""/>
        <dsp:cNvSpPr/>
      </dsp:nvSpPr>
      <dsp:spPr>
        <a:xfrm>
          <a:off x="424432" y="192732"/>
          <a:ext cx="8059621" cy="8914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l" defTabSz="1066800">
            <a:lnSpc>
              <a:spcPct val="90000"/>
            </a:lnSpc>
            <a:spcBef>
              <a:spcPct val="0"/>
            </a:spcBef>
            <a:spcAft>
              <a:spcPct val="35000"/>
            </a:spcAft>
          </a:pPr>
          <a:r>
            <a:rPr lang="pl-PL" sz="2400" kern="1200" dirty="0"/>
            <a:t>AD - możliwość wykazania uzyskania zgody</a:t>
          </a:r>
        </a:p>
      </dsp:txBody>
      <dsp:txXfrm>
        <a:off x="467948" y="236248"/>
        <a:ext cx="7972589" cy="804392"/>
      </dsp:txXfrm>
    </dsp:sp>
    <dsp:sp modelId="{46F87CD2-49E3-4C75-BFCA-0B6C92F149D2}">
      <dsp:nvSpPr>
        <dsp:cNvPr id="0" name=""/>
        <dsp:cNvSpPr/>
      </dsp:nvSpPr>
      <dsp:spPr>
        <a:xfrm>
          <a:off x="0" y="1832620"/>
          <a:ext cx="8496944"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A49553-8006-486C-864B-77E9138DD26C}">
      <dsp:nvSpPr>
        <dsp:cNvPr id="0" name=""/>
        <dsp:cNvSpPr/>
      </dsp:nvSpPr>
      <dsp:spPr>
        <a:xfrm>
          <a:off x="404102" y="1242556"/>
          <a:ext cx="8089966" cy="7376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l" defTabSz="1066800">
            <a:lnSpc>
              <a:spcPct val="90000"/>
            </a:lnSpc>
            <a:spcBef>
              <a:spcPct val="0"/>
            </a:spcBef>
            <a:spcAft>
              <a:spcPct val="35000"/>
            </a:spcAft>
          </a:pPr>
          <a:endParaRPr lang="pl-PL" sz="2400" kern="1200" dirty="0"/>
        </a:p>
        <a:p>
          <a:pPr lvl="0" algn="l" defTabSz="1066800">
            <a:lnSpc>
              <a:spcPct val="90000"/>
            </a:lnSpc>
            <a:spcBef>
              <a:spcPct val="0"/>
            </a:spcBef>
            <a:spcAft>
              <a:spcPct val="35000"/>
            </a:spcAft>
          </a:pPr>
          <a:r>
            <a:rPr lang="pl-PL" sz="2400" kern="1200" dirty="0"/>
            <a:t>zrozumiała, łatwo dostępna forma, jasny i prosty język </a:t>
          </a:r>
        </a:p>
        <a:p>
          <a:pPr lvl="0" algn="l" defTabSz="1066800">
            <a:lnSpc>
              <a:spcPct val="90000"/>
            </a:lnSpc>
            <a:spcBef>
              <a:spcPct val="0"/>
            </a:spcBef>
            <a:spcAft>
              <a:spcPct val="35000"/>
            </a:spcAft>
          </a:pPr>
          <a:endParaRPr lang="pl-PL" sz="2400" kern="1200" dirty="0"/>
        </a:p>
      </dsp:txBody>
      <dsp:txXfrm>
        <a:off x="440112" y="1278566"/>
        <a:ext cx="8017946" cy="665643"/>
      </dsp:txXfrm>
    </dsp:sp>
    <dsp:sp modelId="{0253A83A-1E58-44CE-8FE3-207F247D7415}">
      <dsp:nvSpPr>
        <dsp:cNvPr id="0" name=""/>
        <dsp:cNvSpPr/>
      </dsp:nvSpPr>
      <dsp:spPr>
        <a:xfrm>
          <a:off x="0" y="2803044"/>
          <a:ext cx="8496944"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A977CE-F507-428C-B196-2A0E85514AA8}">
      <dsp:nvSpPr>
        <dsp:cNvPr id="0" name=""/>
        <dsp:cNvSpPr/>
      </dsp:nvSpPr>
      <dsp:spPr>
        <a:xfrm>
          <a:off x="404102" y="2138620"/>
          <a:ext cx="8089966" cy="8120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l" defTabSz="1066800">
            <a:lnSpc>
              <a:spcPct val="90000"/>
            </a:lnSpc>
            <a:spcBef>
              <a:spcPct val="0"/>
            </a:spcBef>
            <a:spcAft>
              <a:spcPct val="35000"/>
            </a:spcAft>
          </a:pPr>
          <a:r>
            <a:rPr lang="pl-PL" sz="2400" kern="1200" dirty="0"/>
            <a:t>wycofanie zgody tak łatwe, jak jej wyrażenie </a:t>
          </a:r>
        </a:p>
      </dsp:txBody>
      <dsp:txXfrm>
        <a:off x="443742" y="2178260"/>
        <a:ext cx="8010686" cy="732744"/>
      </dsp:txXfrm>
    </dsp:sp>
    <dsp:sp modelId="{EF7107AF-6D7C-4EAC-B2EF-0989C5ADA4B1}">
      <dsp:nvSpPr>
        <dsp:cNvPr id="0" name=""/>
        <dsp:cNvSpPr/>
      </dsp:nvSpPr>
      <dsp:spPr>
        <a:xfrm>
          <a:off x="0" y="4235787"/>
          <a:ext cx="8496944"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54461B-4E48-4CEE-BC99-3A88E6BAAB9B}">
      <dsp:nvSpPr>
        <dsp:cNvPr id="0" name=""/>
        <dsp:cNvSpPr/>
      </dsp:nvSpPr>
      <dsp:spPr>
        <a:xfrm>
          <a:off x="404102" y="3109044"/>
          <a:ext cx="8089966" cy="12743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l" defTabSz="1066800">
            <a:lnSpc>
              <a:spcPct val="90000"/>
            </a:lnSpc>
            <a:spcBef>
              <a:spcPct val="0"/>
            </a:spcBef>
            <a:spcAft>
              <a:spcPct val="35000"/>
            </a:spcAft>
          </a:pPr>
          <a:r>
            <a:rPr lang="pl-PL" sz="2400" kern="1200" dirty="0"/>
            <a:t>[MOTYW 32] </a:t>
          </a:r>
          <a:r>
            <a:rPr lang="pl-PL" sz="2400" kern="1200" dirty="0">
              <a:solidFill>
                <a:srgbClr val="C00000"/>
              </a:solidFill>
            </a:rPr>
            <a:t>nie jest wyrażeniem zgody</a:t>
          </a:r>
          <a:r>
            <a:rPr lang="pl-PL" sz="2400" kern="1200" dirty="0"/>
            <a:t>: milczenie,              okienka domyślnie zaznaczone, niepodjęcie działania</a:t>
          </a:r>
          <a:endParaRPr lang="pl-PL" sz="900" kern="1200" dirty="0"/>
        </a:p>
      </dsp:txBody>
      <dsp:txXfrm>
        <a:off x="466310" y="3171252"/>
        <a:ext cx="7965550" cy="114992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23971-CA1D-4A83-89F7-B83610B74402}">
      <dsp:nvSpPr>
        <dsp:cNvPr id="0" name=""/>
        <dsp:cNvSpPr/>
      </dsp:nvSpPr>
      <dsp:spPr>
        <a:xfrm>
          <a:off x="409255" y="1579"/>
          <a:ext cx="1986709" cy="1192025"/>
        </a:xfrm>
        <a:prstGeom prst="rect">
          <a:avLst/>
        </a:prstGeom>
        <a:solidFill>
          <a:srgbClr val="4F81BD"/>
        </a:solidFill>
        <a:ln w="25400" cap="flat" cmpd="sng" algn="ctr">
          <a:solidFill>
            <a:srgbClr val="1F497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l-PL" sz="1700" b="1" u="none" kern="1200" dirty="0">
              <a:solidFill>
                <a:sysClr val="window" lastClr="FFFFFF"/>
              </a:solidFill>
              <a:latin typeface="Open sans light"/>
              <a:ea typeface="+mn-ea"/>
              <a:cs typeface="+mn-cs"/>
            </a:rPr>
            <a:t>wyraźna</a:t>
          </a:r>
          <a:r>
            <a:rPr lang="pl-PL" sz="1700" b="0" u="none" kern="1200" dirty="0">
              <a:solidFill>
                <a:sysClr val="window" lastClr="FFFFFF"/>
              </a:solidFill>
              <a:latin typeface="Open sans light"/>
              <a:ea typeface="+mn-ea"/>
              <a:cs typeface="+mn-cs"/>
            </a:rPr>
            <a:t> zgoda</a:t>
          </a:r>
        </a:p>
      </dsp:txBody>
      <dsp:txXfrm>
        <a:off x="409255" y="1579"/>
        <a:ext cx="1986709" cy="1192025"/>
      </dsp:txXfrm>
    </dsp:sp>
    <dsp:sp modelId="{C6BA1E79-25E6-478F-93DC-81CB1C6E131A}">
      <dsp:nvSpPr>
        <dsp:cNvPr id="0" name=""/>
        <dsp:cNvSpPr/>
      </dsp:nvSpPr>
      <dsp:spPr>
        <a:xfrm>
          <a:off x="2594634" y="1579"/>
          <a:ext cx="1986709" cy="1192025"/>
        </a:xfrm>
        <a:prstGeom prst="rect">
          <a:avLst/>
        </a:prstGeom>
        <a:solidFill>
          <a:srgbClr val="4F81BD"/>
        </a:solidFill>
        <a:ln w="25400" cap="flat" cmpd="sng" algn="ctr">
          <a:solidFill>
            <a:srgbClr val="1F497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0" u="none" kern="1200" dirty="0">
              <a:solidFill>
                <a:sysClr val="window" lastClr="FFFFFF"/>
              </a:solidFill>
              <a:latin typeface="Open sans light"/>
              <a:ea typeface="+mn-ea"/>
              <a:cs typeface="+mn-cs"/>
            </a:rPr>
            <a:t>obowiązki: prawo pracy, zabezpieczenie społeczne i ochrona socjalna</a:t>
          </a:r>
        </a:p>
      </dsp:txBody>
      <dsp:txXfrm>
        <a:off x="2594634" y="1579"/>
        <a:ext cx="1986709" cy="1192025"/>
      </dsp:txXfrm>
    </dsp:sp>
    <dsp:sp modelId="{0B7AD8A0-7710-4381-AA46-6CDF1CF4A3CB}">
      <dsp:nvSpPr>
        <dsp:cNvPr id="0" name=""/>
        <dsp:cNvSpPr/>
      </dsp:nvSpPr>
      <dsp:spPr>
        <a:xfrm>
          <a:off x="4780014" y="1579"/>
          <a:ext cx="1986709" cy="1192025"/>
        </a:xfrm>
        <a:prstGeom prst="rect">
          <a:avLst/>
        </a:prstGeom>
        <a:solidFill>
          <a:srgbClr val="4F81BD"/>
        </a:solidFill>
        <a:ln w="25400" cap="flat" cmpd="sng" algn="ctr">
          <a:solidFill>
            <a:srgbClr val="1F497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l-PL" sz="1700" b="0" u="none" kern="1200" dirty="0">
              <a:solidFill>
                <a:sysClr val="window" lastClr="FFFFFF"/>
              </a:solidFill>
              <a:latin typeface="Open sans light"/>
              <a:ea typeface="+mn-ea"/>
              <a:cs typeface="+mn-cs"/>
            </a:rPr>
            <a:t>ochrona żywotnych interesów</a:t>
          </a:r>
        </a:p>
      </dsp:txBody>
      <dsp:txXfrm>
        <a:off x="4780014" y="1579"/>
        <a:ext cx="1986709" cy="1192025"/>
      </dsp:txXfrm>
    </dsp:sp>
    <dsp:sp modelId="{1FA07466-6672-4A4B-8983-BF9FF546D1E4}">
      <dsp:nvSpPr>
        <dsp:cNvPr id="0" name=""/>
        <dsp:cNvSpPr/>
      </dsp:nvSpPr>
      <dsp:spPr>
        <a:xfrm>
          <a:off x="390023" y="1415246"/>
          <a:ext cx="1986709" cy="1192025"/>
        </a:xfrm>
        <a:prstGeom prst="rect">
          <a:avLst/>
        </a:prstGeom>
        <a:solidFill>
          <a:srgbClr val="4F81BD"/>
        </a:solidFill>
        <a:ln w="25400" cap="flat" cmpd="sng" algn="ctr">
          <a:solidFill>
            <a:srgbClr val="1F497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0" kern="1200" dirty="0">
              <a:solidFill>
                <a:sysClr val="window" lastClr="FFFFFF"/>
              </a:solidFill>
              <a:latin typeface="Open sans light"/>
              <a:ea typeface="+mn-ea"/>
              <a:cs typeface="+mn-cs"/>
            </a:rPr>
            <a:t>działalność fundacji, stowarzyszenia                   lub innego niezarobkowego podmiotu</a:t>
          </a:r>
        </a:p>
      </dsp:txBody>
      <dsp:txXfrm>
        <a:off x="390023" y="1415246"/>
        <a:ext cx="1986709" cy="1192025"/>
      </dsp:txXfrm>
    </dsp:sp>
    <dsp:sp modelId="{A4CD1F51-BCFB-413B-979D-4EE698D5F424}">
      <dsp:nvSpPr>
        <dsp:cNvPr id="0" name=""/>
        <dsp:cNvSpPr/>
      </dsp:nvSpPr>
      <dsp:spPr>
        <a:xfrm>
          <a:off x="2603992" y="1415246"/>
          <a:ext cx="1986709" cy="1192025"/>
        </a:xfrm>
        <a:prstGeom prst="rect">
          <a:avLst/>
        </a:prstGeom>
        <a:solidFill>
          <a:srgbClr val="4F81BD"/>
        </a:solidFill>
        <a:ln w="25400" cap="flat" cmpd="sng" algn="ctr">
          <a:solidFill>
            <a:srgbClr val="1F497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l-PL" sz="1700" b="0" kern="1200" dirty="0">
              <a:solidFill>
                <a:sysClr val="window" lastClr="FFFFFF"/>
              </a:solidFill>
              <a:latin typeface="Open sans light"/>
              <a:ea typeface="+mn-ea"/>
              <a:cs typeface="+mn-cs"/>
            </a:rPr>
            <a:t>upublicznienie </a:t>
          </a:r>
        </a:p>
      </dsp:txBody>
      <dsp:txXfrm>
        <a:off x="2603992" y="1415246"/>
        <a:ext cx="1986709" cy="1192025"/>
      </dsp:txXfrm>
    </dsp:sp>
    <dsp:sp modelId="{BECCC577-2B3F-4669-9833-BB463E033E43}">
      <dsp:nvSpPr>
        <dsp:cNvPr id="0" name=""/>
        <dsp:cNvSpPr/>
      </dsp:nvSpPr>
      <dsp:spPr>
        <a:xfrm>
          <a:off x="2357998" y="2768230"/>
          <a:ext cx="2478697" cy="1192025"/>
        </a:xfrm>
        <a:prstGeom prst="rect">
          <a:avLst/>
        </a:prstGeom>
        <a:solidFill>
          <a:srgbClr val="4F81BD"/>
        </a:solidFill>
        <a:ln w="25400" cap="flat" cmpd="sng" algn="ctr">
          <a:solidFill>
            <a:srgbClr val="1F497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0" kern="1200" dirty="0">
              <a:solidFill>
                <a:sysClr val="window" lastClr="FFFFFF"/>
              </a:solidFill>
              <a:latin typeface="Open sans light"/>
              <a:ea typeface="+mn-ea"/>
              <a:cs typeface="+mn-cs"/>
            </a:rPr>
            <a:t>ustalenie, dochodzenie, obrona roszczeń                       lub  sprawowanie wymiaru sprawiedliwości przez sądy</a:t>
          </a:r>
        </a:p>
      </dsp:txBody>
      <dsp:txXfrm>
        <a:off x="2357998" y="2768230"/>
        <a:ext cx="2478697" cy="1192025"/>
      </dsp:txXfrm>
    </dsp:sp>
    <dsp:sp modelId="{08DA730B-FD2A-4AE1-9619-A7AF2907011F}">
      <dsp:nvSpPr>
        <dsp:cNvPr id="0" name=""/>
        <dsp:cNvSpPr/>
      </dsp:nvSpPr>
      <dsp:spPr>
        <a:xfrm>
          <a:off x="4817980" y="1415242"/>
          <a:ext cx="1986709" cy="1192025"/>
        </a:xfrm>
        <a:prstGeom prst="rect">
          <a:avLst/>
        </a:prstGeom>
        <a:solidFill>
          <a:srgbClr val="4F81BD"/>
        </a:solidFill>
        <a:ln w="25400" cap="flat" cmpd="sng" algn="ctr">
          <a:solidFill>
            <a:srgbClr val="1F497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l-PL" sz="1700" b="0" kern="1200" dirty="0">
              <a:solidFill>
                <a:sysClr val="window" lastClr="FFFFFF"/>
              </a:solidFill>
              <a:latin typeface="Open sans light"/>
              <a:ea typeface="+mn-ea"/>
              <a:cs typeface="+mn-cs"/>
            </a:rPr>
            <a:t>ważny interes publiczny</a:t>
          </a:r>
        </a:p>
      </dsp:txBody>
      <dsp:txXfrm>
        <a:off x="4817980" y="1415242"/>
        <a:ext cx="1986709" cy="11920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2668B-C93D-4909-A60A-F7812386B1D3}">
      <dsp:nvSpPr>
        <dsp:cNvPr id="0" name=""/>
        <dsp:cNvSpPr/>
      </dsp:nvSpPr>
      <dsp:spPr>
        <a:xfrm>
          <a:off x="3736580" y="1739008"/>
          <a:ext cx="1240208" cy="1240208"/>
        </a:xfrm>
        <a:prstGeom prst="ellipse">
          <a:avLst/>
        </a:prstGeom>
        <a:solidFill>
          <a:srgbClr val="DB4166"/>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l-PL" sz="1800" b="1" kern="1200" dirty="0">
              <a:latin typeface="+mj-lt"/>
            </a:rPr>
            <a:t>Dane osobowe</a:t>
          </a:r>
        </a:p>
      </dsp:txBody>
      <dsp:txXfrm>
        <a:off x="3918204" y="1920632"/>
        <a:ext cx="876960" cy="876960"/>
      </dsp:txXfrm>
    </dsp:sp>
    <dsp:sp modelId="{7BD92AE4-E289-4606-A002-7B57E5179C97}">
      <dsp:nvSpPr>
        <dsp:cNvPr id="0" name=""/>
        <dsp:cNvSpPr/>
      </dsp:nvSpPr>
      <dsp:spPr>
        <a:xfrm rot="5400000">
          <a:off x="4280833" y="1389350"/>
          <a:ext cx="151703" cy="42167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pl-PL" sz="1500" kern="1200">
            <a:latin typeface="Segoe UI Light" pitchFamily="34" charset="0"/>
          </a:endParaRPr>
        </a:p>
      </dsp:txBody>
      <dsp:txXfrm>
        <a:off x="4303589" y="1450929"/>
        <a:ext cx="106192" cy="253002"/>
      </dsp:txXfrm>
    </dsp:sp>
    <dsp:sp modelId="{25EEDB04-AEA1-400F-9828-F7376CBB86DD}">
      <dsp:nvSpPr>
        <dsp:cNvPr id="0" name=""/>
        <dsp:cNvSpPr/>
      </dsp:nvSpPr>
      <dsp:spPr>
        <a:xfrm>
          <a:off x="3542066" y="-205779"/>
          <a:ext cx="1629237" cy="165855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pl-PL" sz="1700" kern="1200" dirty="0">
              <a:latin typeface="+mj-lt"/>
            </a:rPr>
            <a:t>Katalog otwarty</a:t>
          </a:r>
        </a:p>
      </dsp:txBody>
      <dsp:txXfrm>
        <a:off x="3780662" y="37111"/>
        <a:ext cx="1152045" cy="1172775"/>
      </dsp:txXfrm>
    </dsp:sp>
    <dsp:sp modelId="{5B24898E-0D82-46F9-AA02-B41A617CEDA8}">
      <dsp:nvSpPr>
        <dsp:cNvPr id="0" name=""/>
        <dsp:cNvSpPr/>
      </dsp:nvSpPr>
      <dsp:spPr>
        <a:xfrm rot="10887021">
          <a:off x="5143940" y="2173317"/>
          <a:ext cx="403446" cy="42167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pl-PL" sz="1500" kern="1200">
            <a:latin typeface="Segoe UI Light" pitchFamily="34" charset="0"/>
          </a:endParaRPr>
        </a:p>
      </dsp:txBody>
      <dsp:txXfrm>
        <a:off x="5264955" y="2259183"/>
        <a:ext cx="282412" cy="253002"/>
      </dsp:txXfrm>
    </dsp:sp>
    <dsp:sp modelId="{89D12627-1D29-48CA-970F-5A1CC3719FB2}">
      <dsp:nvSpPr>
        <dsp:cNvPr id="0" name=""/>
        <dsp:cNvSpPr/>
      </dsp:nvSpPr>
      <dsp:spPr>
        <a:xfrm>
          <a:off x="5737314" y="1585416"/>
          <a:ext cx="1629237" cy="165855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pl-PL" sz="1700" kern="1200" dirty="0">
              <a:latin typeface="+mj-lt"/>
            </a:rPr>
            <a:t>Informacje</a:t>
          </a:r>
        </a:p>
      </dsp:txBody>
      <dsp:txXfrm>
        <a:off x="5975910" y="1828306"/>
        <a:ext cx="1152045" cy="1172775"/>
      </dsp:txXfrm>
    </dsp:sp>
    <dsp:sp modelId="{785E1E42-3FA2-40DC-9B7C-8DC5BAF8F868}">
      <dsp:nvSpPr>
        <dsp:cNvPr id="0" name=""/>
        <dsp:cNvSpPr/>
      </dsp:nvSpPr>
      <dsp:spPr>
        <a:xfrm rot="16221285">
          <a:off x="4287041" y="2968019"/>
          <a:ext cx="151721" cy="42167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pl-PL" sz="1500" kern="1200">
            <a:latin typeface="Segoe UI Light" pitchFamily="34" charset="0"/>
          </a:endParaRPr>
        </a:p>
      </dsp:txBody>
      <dsp:txXfrm rot="10800000">
        <a:off x="4309658" y="3075111"/>
        <a:ext cx="106205" cy="253002"/>
      </dsp:txXfrm>
    </dsp:sp>
    <dsp:sp modelId="{D2BB3A0C-594D-4752-91A3-5777D7130815}">
      <dsp:nvSpPr>
        <dsp:cNvPr id="0" name=""/>
        <dsp:cNvSpPr/>
      </dsp:nvSpPr>
      <dsp:spPr>
        <a:xfrm>
          <a:off x="3531320" y="3265449"/>
          <a:ext cx="1629237" cy="165855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pl-PL" sz="1700" kern="1200" dirty="0">
              <a:latin typeface="+mj-lt"/>
            </a:rPr>
            <a:t>Osoby fizyczne</a:t>
          </a:r>
        </a:p>
      </dsp:txBody>
      <dsp:txXfrm>
        <a:off x="3769916" y="3508339"/>
        <a:ext cx="1152045" cy="1172775"/>
      </dsp:txXfrm>
    </dsp:sp>
    <dsp:sp modelId="{33E93954-E690-4D94-8EC9-5F1B223C1E57}">
      <dsp:nvSpPr>
        <dsp:cNvPr id="0" name=""/>
        <dsp:cNvSpPr/>
      </dsp:nvSpPr>
      <dsp:spPr>
        <a:xfrm rot="21508119">
          <a:off x="3207223" y="2214573"/>
          <a:ext cx="478313" cy="42167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pl-PL" sz="1500" kern="1200">
            <a:latin typeface="Segoe UI Light" pitchFamily="34" charset="0"/>
          </a:endParaRPr>
        </a:p>
      </dsp:txBody>
      <dsp:txXfrm rot="10800000">
        <a:off x="3207246" y="2300597"/>
        <a:ext cx="351812" cy="253002"/>
      </dsp:txXfrm>
    </dsp:sp>
    <dsp:sp modelId="{0CB7ABD1-CA20-4C15-8FE6-1FDB6B537518}">
      <dsp:nvSpPr>
        <dsp:cNvPr id="0" name=""/>
        <dsp:cNvSpPr/>
      </dsp:nvSpPr>
      <dsp:spPr>
        <a:xfrm>
          <a:off x="1463195" y="1585410"/>
          <a:ext cx="1629237" cy="165855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pl-PL" sz="1700" kern="1200" dirty="0">
              <a:latin typeface="+mj-lt"/>
            </a:rPr>
            <a:t>Łatwa identyfikacja</a:t>
          </a:r>
        </a:p>
      </dsp:txBody>
      <dsp:txXfrm>
        <a:off x="1701791" y="1828300"/>
        <a:ext cx="1152045" cy="117277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FB6FF-E766-4F01-BC18-2FDB12A0BD3F}">
      <dsp:nvSpPr>
        <dsp:cNvPr id="0" name=""/>
        <dsp:cNvSpPr/>
      </dsp:nvSpPr>
      <dsp:spPr>
        <a:xfrm>
          <a:off x="0" y="377601"/>
          <a:ext cx="2117824" cy="127069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kern="1200" dirty="0"/>
            <a:t>Definicje</a:t>
          </a:r>
        </a:p>
      </dsp:txBody>
      <dsp:txXfrm>
        <a:off x="0" y="377601"/>
        <a:ext cx="2117824" cy="1270694"/>
      </dsp:txXfrm>
    </dsp:sp>
    <dsp:sp modelId="{72031BED-1071-4E82-B360-8F544FC2C1B4}">
      <dsp:nvSpPr>
        <dsp:cNvPr id="0" name=""/>
        <dsp:cNvSpPr/>
      </dsp:nvSpPr>
      <dsp:spPr>
        <a:xfrm>
          <a:off x="2329606" y="377601"/>
          <a:ext cx="2117824" cy="127069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kern="1200" dirty="0"/>
            <a:t>Zasady bezpiecznego przetwarzania</a:t>
          </a:r>
        </a:p>
      </dsp:txBody>
      <dsp:txXfrm>
        <a:off x="2329606" y="377601"/>
        <a:ext cx="2117824" cy="1270694"/>
      </dsp:txXfrm>
    </dsp:sp>
    <dsp:sp modelId="{8A588C07-F1B8-4EB5-9535-4A0C44FA8430}">
      <dsp:nvSpPr>
        <dsp:cNvPr id="0" name=""/>
        <dsp:cNvSpPr/>
      </dsp:nvSpPr>
      <dsp:spPr>
        <a:xfrm>
          <a:off x="4659212" y="377601"/>
          <a:ext cx="2117824" cy="127069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kern="1200" dirty="0"/>
            <a:t>Struktura organizacyjna SODO</a:t>
          </a:r>
        </a:p>
      </dsp:txBody>
      <dsp:txXfrm>
        <a:off x="4659212" y="377601"/>
        <a:ext cx="2117824" cy="1270694"/>
      </dsp:txXfrm>
    </dsp:sp>
    <dsp:sp modelId="{FC9F64FA-F26A-43F4-8C45-93B6C11BBD58}">
      <dsp:nvSpPr>
        <dsp:cNvPr id="0" name=""/>
        <dsp:cNvSpPr/>
      </dsp:nvSpPr>
      <dsp:spPr>
        <a:xfrm>
          <a:off x="1164803" y="1860078"/>
          <a:ext cx="2117824" cy="127069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kern="1200" dirty="0"/>
            <a:t>Reagowanie na incydenty</a:t>
          </a:r>
        </a:p>
      </dsp:txBody>
      <dsp:txXfrm>
        <a:off x="1164803" y="1860078"/>
        <a:ext cx="2117824" cy="1270694"/>
      </dsp:txXfrm>
    </dsp:sp>
    <dsp:sp modelId="{DEFC7DAC-F2F1-4E48-B9F8-301000421108}">
      <dsp:nvSpPr>
        <dsp:cNvPr id="0" name=""/>
        <dsp:cNvSpPr/>
      </dsp:nvSpPr>
      <dsp:spPr>
        <a:xfrm>
          <a:off x="3494409" y="1860078"/>
          <a:ext cx="2117824" cy="127069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kern="1200" dirty="0"/>
            <a:t>Odpowiedzialność</a:t>
          </a:r>
        </a:p>
      </dsp:txBody>
      <dsp:txXfrm>
        <a:off x="3494409" y="1860078"/>
        <a:ext cx="2117824" cy="127069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2024E-0746-467A-B9A5-B32CCF1BD1C7}">
      <dsp:nvSpPr>
        <dsp:cNvPr id="0" name=""/>
        <dsp:cNvSpPr/>
      </dsp:nvSpPr>
      <dsp:spPr>
        <a:xfrm>
          <a:off x="0" y="810008"/>
          <a:ext cx="7886700"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F7152E-8EA1-4260-BF14-E8979B962D5E}">
      <dsp:nvSpPr>
        <dsp:cNvPr id="0" name=""/>
        <dsp:cNvSpPr/>
      </dsp:nvSpPr>
      <dsp:spPr>
        <a:xfrm>
          <a:off x="394335" y="411488"/>
          <a:ext cx="5520690"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1200150">
            <a:lnSpc>
              <a:spcPct val="90000"/>
            </a:lnSpc>
            <a:spcBef>
              <a:spcPct val="0"/>
            </a:spcBef>
            <a:spcAft>
              <a:spcPct val="35000"/>
            </a:spcAft>
          </a:pPr>
          <a:r>
            <a:rPr lang="pl-PL" sz="2700" kern="1200" dirty="0"/>
            <a:t>szkolenia </a:t>
          </a:r>
        </a:p>
      </dsp:txBody>
      <dsp:txXfrm>
        <a:off x="433243" y="450396"/>
        <a:ext cx="5442874" cy="719224"/>
      </dsp:txXfrm>
    </dsp:sp>
    <dsp:sp modelId="{2F3D4479-4684-43F3-AA8E-083313186BC5}">
      <dsp:nvSpPr>
        <dsp:cNvPr id="0" name=""/>
        <dsp:cNvSpPr/>
      </dsp:nvSpPr>
      <dsp:spPr>
        <a:xfrm>
          <a:off x="0" y="2034729"/>
          <a:ext cx="7886700"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47AE2F-E137-4F28-BDE0-4F9D719C5310}">
      <dsp:nvSpPr>
        <dsp:cNvPr id="0" name=""/>
        <dsp:cNvSpPr/>
      </dsp:nvSpPr>
      <dsp:spPr>
        <a:xfrm>
          <a:off x="394335" y="1636208"/>
          <a:ext cx="5520690"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1200150">
            <a:lnSpc>
              <a:spcPct val="90000"/>
            </a:lnSpc>
            <a:spcBef>
              <a:spcPct val="0"/>
            </a:spcBef>
            <a:spcAft>
              <a:spcPct val="35000"/>
            </a:spcAft>
          </a:pPr>
          <a:r>
            <a:rPr lang="pl-PL" sz="2700" kern="1200" dirty="0"/>
            <a:t>świadomość roli IOD</a:t>
          </a:r>
        </a:p>
      </dsp:txBody>
      <dsp:txXfrm>
        <a:off x="433243" y="1675116"/>
        <a:ext cx="5442874" cy="719224"/>
      </dsp:txXfrm>
    </dsp:sp>
    <dsp:sp modelId="{BEBD96F1-4E3D-45A8-8DD5-944AEE45C904}">
      <dsp:nvSpPr>
        <dsp:cNvPr id="0" name=""/>
        <dsp:cNvSpPr/>
      </dsp:nvSpPr>
      <dsp:spPr>
        <a:xfrm>
          <a:off x="0" y="3259449"/>
          <a:ext cx="7886700"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CD4D4B-2168-4991-97A0-7596C6A06F49}">
      <dsp:nvSpPr>
        <dsp:cNvPr id="0" name=""/>
        <dsp:cNvSpPr/>
      </dsp:nvSpPr>
      <dsp:spPr>
        <a:xfrm>
          <a:off x="394335" y="2860928"/>
          <a:ext cx="5520690"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1200150">
            <a:lnSpc>
              <a:spcPct val="90000"/>
            </a:lnSpc>
            <a:spcBef>
              <a:spcPct val="0"/>
            </a:spcBef>
            <a:spcAft>
              <a:spcPct val="35000"/>
            </a:spcAft>
          </a:pPr>
          <a:r>
            <a:rPr lang="pl-PL" sz="2700" kern="1200" dirty="0"/>
            <a:t>privacy by design, privacy by default</a:t>
          </a:r>
        </a:p>
      </dsp:txBody>
      <dsp:txXfrm>
        <a:off x="433243" y="2899836"/>
        <a:ext cx="5442874" cy="71922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B3026-931D-4F9F-8ECE-80F32C7A3405}">
      <dsp:nvSpPr>
        <dsp:cNvPr id="0" name=""/>
        <dsp:cNvSpPr/>
      </dsp:nvSpPr>
      <dsp:spPr>
        <a:xfrm rot="5400000">
          <a:off x="-572463" y="572463"/>
          <a:ext cx="3816424" cy="2671496"/>
        </a:xfrm>
        <a:prstGeom prst="chevron">
          <a:avLst/>
        </a:prstGeom>
        <a:solidFill>
          <a:schemeClr val="tx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pl-PL" sz="3300" kern="1200" dirty="0"/>
            <a:t>Co uwzględniamy?</a:t>
          </a:r>
        </a:p>
      </dsp:txBody>
      <dsp:txXfrm rot="-5400000">
        <a:off x="1" y="1335747"/>
        <a:ext cx="2671496" cy="1144928"/>
      </dsp:txXfrm>
    </dsp:sp>
    <dsp:sp modelId="{FFF6E2D7-A40B-4FA0-AC20-2773E33E88F0}">
      <dsp:nvSpPr>
        <dsp:cNvPr id="0" name=""/>
        <dsp:cNvSpPr/>
      </dsp:nvSpPr>
      <dsp:spPr>
        <a:xfrm rot="5400000">
          <a:off x="4415890" y="-1744393"/>
          <a:ext cx="2480675" cy="596946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pl-PL" sz="2400" i="0" kern="1200" dirty="0">
              <a:solidFill>
                <a:schemeClr val="tx2"/>
              </a:solidFill>
            </a:rPr>
            <a:t>stan wiedzy technicznej, </a:t>
          </a:r>
          <a:endParaRPr lang="pl-PL" sz="2400" i="0" kern="1200" dirty="0"/>
        </a:p>
        <a:p>
          <a:pPr marL="228600" lvl="1" indent="-228600" algn="l" defTabSz="1066800">
            <a:lnSpc>
              <a:spcPct val="90000"/>
            </a:lnSpc>
            <a:spcBef>
              <a:spcPct val="0"/>
            </a:spcBef>
            <a:spcAft>
              <a:spcPct val="15000"/>
            </a:spcAft>
            <a:buChar char="••"/>
          </a:pPr>
          <a:r>
            <a:rPr lang="pl-PL" sz="2400" i="0" kern="1200" dirty="0">
              <a:solidFill>
                <a:schemeClr val="tx2"/>
              </a:solidFill>
            </a:rPr>
            <a:t>koszt wdrażania, </a:t>
          </a:r>
          <a:endParaRPr lang="pl-PL" sz="2400" i="0" kern="1200" dirty="0"/>
        </a:p>
        <a:p>
          <a:pPr marL="228600" lvl="1" indent="-228600" algn="l" defTabSz="1066800">
            <a:lnSpc>
              <a:spcPct val="90000"/>
            </a:lnSpc>
            <a:spcBef>
              <a:spcPct val="0"/>
            </a:spcBef>
            <a:spcAft>
              <a:spcPct val="15000"/>
            </a:spcAft>
            <a:buChar char="••"/>
          </a:pPr>
          <a:r>
            <a:rPr lang="pl-PL" sz="2400" i="0" kern="1200" dirty="0">
              <a:solidFill>
                <a:schemeClr val="tx2"/>
              </a:solidFill>
            </a:rPr>
            <a:t>charakter, zakres, kontekst i cele przetwarzania</a:t>
          </a:r>
          <a:endParaRPr lang="pl-PL" sz="2400" i="0" kern="1200" dirty="0"/>
        </a:p>
        <a:p>
          <a:pPr marL="228600" lvl="1" indent="-228600" algn="l" defTabSz="1066800">
            <a:lnSpc>
              <a:spcPct val="90000"/>
            </a:lnSpc>
            <a:spcBef>
              <a:spcPct val="0"/>
            </a:spcBef>
            <a:spcAft>
              <a:spcPct val="15000"/>
            </a:spcAft>
            <a:buChar char="••"/>
          </a:pPr>
          <a:r>
            <a:rPr lang="pl-PL" sz="2400" i="0" kern="1200" dirty="0">
              <a:solidFill>
                <a:schemeClr val="tx2"/>
              </a:solidFill>
            </a:rPr>
            <a:t>ryzyko naruszenia praw lub wolności osób fizycznych </a:t>
          </a:r>
          <a:endParaRPr lang="pl-PL" sz="2400" i="0" kern="1200" dirty="0"/>
        </a:p>
      </dsp:txBody>
      <dsp:txXfrm rot="-5400000">
        <a:off x="2671497" y="121097"/>
        <a:ext cx="5848366" cy="223848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256DF-BD3F-4229-8E0C-8C760B481B00}">
      <dsp:nvSpPr>
        <dsp:cNvPr id="0" name=""/>
        <dsp:cNvSpPr/>
      </dsp:nvSpPr>
      <dsp:spPr>
        <a:xfrm rot="5400000">
          <a:off x="-552610" y="552610"/>
          <a:ext cx="3684067" cy="2578846"/>
        </a:xfrm>
        <a:prstGeom prst="chevron">
          <a:avLst/>
        </a:prstGeom>
        <a:solidFill>
          <a:schemeClr val="tx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pl-PL" sz="3700" kern="1200" dirty="0"/>
            <a:t>Jak ma działać AD?</a:t>
          </a:r>
        </a:p>
      </dsp:txBody>
      <dsp:txXfrm rot="-5400000">
        <a:off x="1" y="1289422"/>
        <a:ext cx="2578846" cy="1105221"/>
      </dsp:txXfrm>
    </dsp:sp>
    <dsp:sp modelId="{217FEF41-2BE3-48A1-950D-046309DD6B23}">
      <dsp:nvSpPr>
        <dsp:cNvPr id="0" name=""/>
        <dsp:cNvSpPr/>
      </dsp:nvSpPr>
      <dsp:spPr>
        <a:xfrm rot="5400000">
          <a:off x="4376577" y="-1797730"/>
          <a:ext cx="2394643" cy="599010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pl-PL" sz="2500" b="0" i="0" kern="1200" dirty="0">
              <a:solidFill>
                <a:schemeClr val="tx2"/>
              </a:solidFill>
            </a:rPr>
            <a:t>wdrożenie odpowiednich środków technicznych i organizacyjnych zaprojektowanych w celu skutecznej realizacji zasad ochrony danych                     oraz w celu nadania przetwarzaniu niezbędnych zabezpieczeń</a:t>
          </a:r>
          <a:endParaRPr lang="pl-PL" sz="2500" b="0" i="0" kern="1200" dirty="0"/>
        </a:p>
      </dsp:txBody>
      <dsp:txXfrm rot="-5400000">
        <a:off x="2578847" y="116897"/>
        <a:ext cx="5873208" cy="216084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256DF-BD3F-4229-8E0C-8C760B481B00}">
      <dsp:nvSpPr>
        <dsp:cNvPr id="0" name=""/>
        <dsp:cNvSpPr/>
      </dsp:nvSpPr>
      <dsp:spPr>
        <a:xfrm rot="5400000">
          <a:off x="-552610" y="552610"/>
          <a:ext cx="3684067" cy="2578846"/>
        </a:xfrm>
        <a:prstGeom prst="chevron">
          <a:avLst/>
        </a:prstGeom>
        <a:solidFill>
          <a:schemeClr val="tx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pl-PL" sz="3700" kern="1200" dirty="0"/>
            <a:t>Kiedy realizujemy?</a:t>
          </a:r>
        </a:p>
      </dsp:txBody>
      <dsp:txXfrm rot="-5400000">
        <a:off x="1" y="1289422"/>
        <a:ext cx="2578846" cy="1105221"/>
      </dsp:txXfrm>
    </dsp:sp>
    <dsp:sp modelId="{217FEF41-2BE3-48A1-950D-046309DD6B23}">
      <dsp:nvSpPr>
        <dsp:cNvPr id="0" name=""/>
        <dsp:cNvSpPr/>
      </dsp:nvSpPr>
      <dsp:spPr>
        <a:xfrm rot="5400000">
          <a:off x="4376577" y="-1797730"/>
          <a:ext cx="2394643" cy="599010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pl-PL" sz="2400" b="0" i="0" kern="1200" dirty="0">
              <a:solidFill>
                <a:schemeClr val="tx2"/>
              </a:solidFill>
            </a:rPr>
            <a:t>zarówno przy określaniu sposobów przetwarzania, jak i w czasie samego przetwarzania </a:t>
          </a:r>
        </a:p>
      </dsp:txBody>
      <dsp:txXfrm rot="-5400000">
        <a:off x="2578847" y="116897"/>
        <a:ext cx="5873208" cy="216084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8C3D7-D3AC-4B47-9F8D-310A2473586E}">
      <dsp:nvSpPr>
        <dsp:cNvPr id="0" name=""/>
        <dsp:cNvSpPr/>
      </dsp:nvSpPr>
      <dsp:spPr>
        <a:xfrm rot="5400000">
          <a:off x="-347384" y="349707"/>
          <a:ext cx="2315897" cy="1621128"/>
        </a:xfrm>
        <a:prstGeom prst="chevron">
          <a:avLst/>
        </a:prstGeom>
        <a:solidFill>
          <a:schemeClr val="accent6">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pl-PL" sz="4500" kern="1200" dirty="0"/>
            <a:t>1.</a:t>
          </a:r>
        </a:p>
      </dsp:txBody>
      <dsp:txXfrm rot="-5400000">
        <a:off x="1" y="812886"/>
        <a:ext cx="1621128" cy="694769"/>
      </dsp:txXfrm>
    </dsp:sp>
    <dsp:sp modelId="{4C65DC7E-CADA-4C56-9D48-FD693AAD22C5}">
      <dsp:nvSpPr>
        <dsp:cNvPr id="0" name=""/>
        <dsp:cNvSpPr/>
      </dsp:nvSpPr>
      <dsp:spPr>
        <a:xfrm rot="5400000">
          <a:off x="4001247" y="-2377796"/>
          <a:ext cx="1505333" cy="626557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pl-PL" sz="2600" i="0" kern="1200" dirty="0">
              <a:solidFill>
                <a:schemeClr val="tx2"/>
              </a:solidFill>
            </a:rPr>
            <a:t>wdrożenie odpowiednich środków technicznych i organizacyjnych</a:t>
          </a:r>
          <a:endParaRPr lang="pl-PL" sz="2600" i="0" kern="1200" dirty="0"/>
        </a:p>
      </dsp:txBody>
      <dsp:txXfrm rot="-5400000">
        <a:off x="1621128" y="75807"/>
        <a:ext cx="6192087" cy="1358365"/>
      </dsp:txXfrm>
    </dsp:sp>
    <dsp:sp modelId="{60C142AD-5C36-4D0D-AE4E-29E2F6A601DE}">
      <dsp:nvSpPr>
        <dsp:cNvPr id="0" name=""/>
        <dsp:cNvSpPr/>
      </dsp:nvSpPr>
      <dsp:spPr>
        <a:xfrm rot="5400000">
          <a:off x="-347384" y="2380502"/>
          <a:ext cx="2315897" cy="1621128"/>
        </a:xfrm>
        <a:prstGeom prst="chevron">
          <a:avLst/>
        </a:prstGeom>
        <a:solidFill>
          <a:schemeClr val="accent6">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pl-PL" sz="4500" kern="1200" dirty="0"/>
            <a:t>2. </a:t>
          </a:r>
        </a:p>
      </dsp:txBody>
      <dsp:txXfrm rot="-5400000">
        <a:off x="1" y="2843681"/>
        <a:ext cx="1621128" cy="694769"/>
      </dsp:txXfrm>
    </dsp:sp>
    <dsp:sp modelId="{CC0B96F6-0C7B-47DD-B163-672B6FDF532A}">
      <dsp:nvSpPr>
        <dsp:cNvPr id="0" name=""/>
        <dsp:cNvSpPr/>
      </dsp:nvSpPr>
      <dsp:spPr>
        <a:xfrm rot="5400000">
          <a:off x="4001247" y="-347001"/>
          <a:ext cx="1505333" cy="626557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pl-PL" sz="2600" b="0" i="0" kern="1200" dirty="0">
              <a:solidFill>
                <a:schemeClr val="tx2"/>
              </a:solidFill>
            </a:rPr>
            <a:t>domyślnie przetwarzane wyłącznie                     te dane, które są niezbędne dla osiągnięcia każdego konkretnego celu przetwarzania</a:t>
          </a:r>
          <a:endParaRPr lang="pl-PL" sz="2600" b="0" i="0" kern="1200" dirty="0"/>
        </a:p>
      </dsp:txBody>
      <dsp:txXfrm rot="-5400000">
        <a:off x="1621128" y="2106602"/>
        <a:ext cx="6192087" cy="135836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4D8DA-96E6-4EE1-A28B-CBA1FBA85092}">
      <dsp:nvSpPr>
        <dsp:cNvPr id="0" name=""/>
        <dsp:cNvSpPr/>
      </dsp:nvSpPr>
      <dsp:spPr>
        <a:xfrm>
          <a:off x="3565583" y="1620687"/>
          <a:ext cx="1245198" cy="1245198"/>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l-PL" sz="2000" kern="1200"/>
            <a:t>dane </a:t>
          </a:r>
        </a:p>
      </dsp:txBody>
      <dsp:txXfrm>
        <a:off x="3747938" y="1803042"/>
        <a:ext cx="880488" cy="880488"/>
      </dsp:txXfrm>
    </dsp:sp>
    <dsp:sp modelId="{9D9830E0-05F6-4BE5-8098-F2E14C1C5855}">
      <dsp:nvSpPr>
        <dsp:cNvPr id="0" name=""/>
        <dsp:cNvSpPr/>
      </dsp:nvSpPr>
      <dsp:spPr>
        <a:xfrm rot="16006388">
          <a:off x="4063729" y="1523474"/>
          <a:ext cx="169285" cy="27382"/>
        </a:xfrm>
        <a:custGeom>
          <a:avLst/>
          <a:gdLst/>
          <a:ahLst/>
          <a:cxnLst/>
          <a:rect l="0" t="0" r="0" b="0"/>
          <a:pathLst>
            <a:path>
              <a:moveTo>
                <a:pt x="0" y="13691"/>
              </a:moveTo>
              <a:lnTo>
                <a:pt x="169285" y="136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pl-PL" sz="1200" kern="1200"/>
        </a:p>
      </dsp:txBody>
      <dsp:txXfrm rot="10800000">
        <a:off x="4144140" y="1532933"/>
        <a:ext cx="8464" cy="8464"/>
      </dsp:txXfrm>
    </dsp:sp>
    <dsp:sp modelId="{D24E9E5D-7438-400C-8D3E-4C444017BF47}">
      <dsp:nvSpPr>
        <dsp:cNvPr id="0" name=""/>
        <dsp:cNvSpPr/>
      </dsp:nvSpPr>
      <dsp:spPr>
        <a:xfrm>
          <a:off x="3288116" y="-82417"/>
          <a:ext cx="1624498" cy="15361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l-PL" sz="2000" kern="1200" dirty="0"/>
            <a:t>ilość</a:t>
          </a:r>
        </a:p>
      </dsp:txBody>
      <dsp:txXfrm>
        <a:off x="3526018" y="142549"/>
        <a:ext cx="1148694" cy="1086232"/>
      </dsp:txXfrm>
    </dsp:sp>
    <dsp:sp modelId="{6CDC3BBF-DF77-4C4D-A12F-B6F972E280DD}">
      <dsp:nvSpPr>
        <dsp:cNvPr id="0" name=""/>
        <dsp:cNvSpPr/>
      </dsp:nvSpPr>
      <dsp:spPr>
        <a:xfrm>
          <a:off x="4810782" y="2229595"/>
          <a:ext cx="539646" cy="27382"/>
        </a:xfrm>
        <a:custGeom>
          <a:avLst/>
          <a:gdLst/>
          <a:ahLst/>
          <a:cxnLst/>
          <a:rect l="0" t="0" r="0" b="0"/>
          <a:pathLst>
            <a:path>
              <a:moveTo>
                <a:pt x="0" y="13691"/>
              </a:moveTo>
              <a:lnTo>
                <a:pt x="539646" y="136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pl-PL" sz="1200" kern="1200"/>
        </a:p>
      </dsp:txBody>
      <dsp:txXfrm>
        <a:off x="5067114" y="2229795"/>
        <a:ext cx="26982" cy="26982"/>
      </dsp:txXfrm>
    </dsp:sp>
    <dsp:sp modelId="{89606A79-5DF4-4C14-87DA-97B510D9DF67}">
      <dsp:nvSpPr>
        <dsp:cNvPr id="0" name=""/>
        <dsp:cNvSpPr/>
      </dsp:nvSpPr>
      <dsp:spPr>
        <a:xfrm>
          <a:off x="5350429" y="1475204"/>
          <a:ext cx="1660622" cy="15361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l-PL" sz="2000" kern="1200" dirty="0"/>
            <a:t>zakres</a:t>
          </a:r>
        </a:p>
      </dsp:txBody>
      <dsp:txXfrm>
        <a:off x="5593621" y="1700170"/>
        <a:ext cx="1174238" cy="1086232"/>
      </dsp:txXfrm>
    </dsp:sp>
    <dsp:sp modelId="{70A2BD19-8C34-4A9E-ACEC-361CAAED428E}">
      <dsp:nvSpPr>
        <dsp:cNvPr id="0" name=""/>
        <dsp:cNvSpPr/>
      </dsp:nvSpPr>
      <dsp:spPr>
        <a:xfrm rot="5320095">
          <a:off x="4107422" y="2949497"/>
          <a:ext cx="194993" cy="27382"/>
        </a:xfrm>
        <a:custGeom>
          <a:avLst/>
          <a:gdLst/>
          <a:ahLst/>
          <a:cxnLst/>
          <a:rect l="0" t="0" r="0" b="0"/>
          <a:pathLst>
            <a:path>
              <a:moveTo>
                <a:pt x="0" y="13691"/>
              </a:moveTo>
              <a:lnTo>
                <a:pt x="194993" y="136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pl-PL" sz="1200" kern="1200"/>
        </a:p>
      </dsp:txBody>
      <dsp:txXfrm>
        <a:off x="4200044" y="2958313"/>
        <a:ext cx="9749" cy="9749"/>
      </dsp:txXfrm>
    </dsp:sp>
    <dsp:sp modelId="{86753820-20A1-456C-A94C-EFCAD21578D5}">
      <dsp:nvSpPr>
        <dsp:cNvPr id="0" name=""/>
        <dsp:cNvSpPr/>
      </dsp:nvSpPr>
      <dsp:spPr>
        <a:xfrm>
          <a:off x="3380657" y="3060463"/>
          <a:ext cx="1690394" cy="16066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l-PL" sz="1800" kern="1200" dirty="0"/>
            <a:t>dostępność</a:t>
          </a:r>
        </a:p>
      </dsp:txBody>
      <dsp:txXfrm>
        <a:off x="3628209" y="3295745"/>
        <a:ext cx="1195290" cy="1136041"/>
      </dsp:txXfrm>
    </dsp:sp>
    <dsp:sp modelId="{194ADA2C-07D2-4AC0-AE9E-27857939AACD}">
      <dsp:nvSpPr>
        <dsp:cNvPr id="0" name=""/>
        <dsp:cNvSpPr/>
      </dsp:nvSpPr>
      <dsp:spPr>
        <a:xfrm rot="10800000">
          <a:off x="3081249" y="2229595"/>
          <a:ext cx="484334" cy="27382"/>
        </a:xfrm>
        <a:custGeom>
          <a:avLst/>
          <a:gdLst/>
          <a:ahLst/>
          <a:cxnLst/>
          <a:rect l="0" t="0" r="0" b="0"/>
          <a:pathLst>
            <a:path>
              <a:moveTo>
                <a:pt x="0" y="13691"/>
              </a:moveTo>
              <a:lnTo>
                <a:pt x="484334" y="136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pl-PL" sz="1200" kern="1200"/>
        </a:p>
      </dsp:txBody>
      <dsp:txXfrm rot="10800000">
        <a:off x="3311308" y="2231178"/>
        <a:ext cx="24216" cy="24216"/>
      </dsp:txXfrm>
    </dsp:sp>
    <dsp:sp modelId="{3A36A94D-8FA8-4601-B152-0FA7027CD4D4}">
      <dsp:nvSpPr>
        <dsp:cNvPr id="0" name=""/>
        <dsp:cNvSpPr/>
      </dsp:nvSpPr>
      <dsp:spPr>
        <a:xfrm>
          <a:off x="1245539" y="1305073"/>
          <a:ext cx="1835709" cy="18764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l-PL" sz="1400" kern="1200" dirty="0"/>
            <a:t>okres przechowywania </a:t>
          </a:r>
        </a:p>
      </dsp:txBody>
      <dsp:txXfrm>
        <a:off x="1514372" y="1579869"/>
        <a:ext cx="1298043" cy="132683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FB6FF-E766-4F01-BC18-2FDB12A0BD3F}">
      <dsp:nvSpPr>
        <dsp:cNvPr id="0" name=""/>
        <dsp:cNvSpPr/>
      </dsp:nvSpPr>
      <dsp:spPr>
        <a:xfrm>
          <a:off x="0" y="377601"/>
          <a:ext cx="2117824" cy="1270694"/>
        </a:xfrm>
        <a:prstGeom prst="rect">
          <a:avLst/>
        </a:prstGeom>
        <a:solidFill>
          <a:schemeClr val="accent6">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l-PL" sz="2500" kern="1200" dirty="0"/>
            <a:t>Szafy zamykane                   na klucz</a:t>
          </a:r>
        </a:p>
      </dsp:txBody>
      <dsp:txXfrm>
        <a:off x="0" y="377601"/>
        <a:ext cx="2117824" cy="1270694"/>
      </dsp:txXfrm>
    </dsp:sp>
    <dsp:sp modelId="{12D27CED-78FB-481E-9A1B-892FB3D71546}">
      <dsp:nvSpPr>
        <dsp:cNvPr id="0" name=""/>
        <dsp:cNvSpPr/>
      </dsp:nvSpPr>
      <dsp:spPr>
        <a:xfrm>
          <a:off x="2329606" y="377601"/>
          <a:ext cx="2117824" cy="1270694"/>
        </a:xfrm>
        <a:prstGeom prst="rect">
          <a:avLst/>
        </a:prstGeom>
        <a:solidFill>
          <a:schemeClr val="accent6">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l-PL" sz="2500" kern="1200" dirty="0"/>
            <a:t>Drzwi zamykane                     na klucz</a:t>
          </a:r>
        </a:p>
      </dsp:txBody>
      <dsp:txXfrm>
        <a:off x="2329606" y="377601"/>
        <a:ext cx="2117824" cy="1270694"/>
      </dsp:txXfrm>
    </dsp:sp>
    <dsp:sp modelId="{E19EACCF-D063-40C6-856E-8699F92A4254}">
      <dsp:nvSpPr>
        <dsp:cNvPr id="0" name=""/>
        <dsp:cNvSpPr/>
      </dsp:nvSpPr>
      <dsp:spPr>
        <a:xfrm>
          <a:off x="4659212" y="377601"/>
          <a:ext cx="2117824" cy="1270694"/>
        </a:xfrm>
        <a:prstGeom prst="rect">
          <a:avLst/>
        </a:prstGeom>
        <a:solidFill>
          <a:schemeClr val="accent6">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l-PL" sz="2500" kern="1200" dirty="0"/>
            <a:t>Monitoring</a:t>
          </a:r>
        </a:p>
      </dsp:txBody>
      <dsp:txXfrm>
        <a:off x="4659212" y="377601"/>
        <a:ext cx="2117824" cy="1270694"/>
      </dsp:txXfrm>
    </dsp:sp>
    <dsp:sp modelId="{1881D7E8-6A17-44A1-899A-8BDD271402F8}">
      <dsp:nvSpPr>
        <dsp:cNvPr id="0" name=""/>
        <dsp:cNvSpPr/>
      </dsp:nvSpPr>
      <dsp:spPr>
        <a:xfrm>
          <a:off x="0" y="1860078"/>
          <a:ext cx="2117824" cy="1270694"/>
        </a:xfrm>
        <a:prstGeom prst="rect">
          <a:avLst/>
        </a:prstGeom>
        <a:solidFill>
          <a:schemeClr val="accent6">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l-PL" sz="2500" kern="1200" dirty="0"/>
            <a:t>Ochrona</a:t>
          </a:r>
        </a:p>
      </dsp:txBody>
      <dsp:txXfrm>
        <a:off x="0" y="1860078"/>
        <a:ext cx="2117824" cy="1270694"/>
      </dsp:txXfrm>
    </dsp:sp>
    <dsp:sp modelId="{2AC15D0B-40F3-4F74-8839-54A6B17A357D}">
      <dsp:nvSpPr>
        <dsp:cNvPr id="0" name=""/>
        <dsp:cNvSpPr/>
      </dsp:nvSpPr>
      <dsp:spPr>
        <a:xfrm>
          <a:off x="2329606" y="1860078"/>
          <a:ext cx="2117824" cy="1270694"/>
        </a:xfrm>
        <a:prstGeom prst="rect">
          <a:avLst/>
        </a:prstGeom>
        <a:solidFill>
          <a:schemeClr val="accent6">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l-PL" sz="2500" kern="1200" dirty="0"/>
            <a:t>Kraty w oknach</a:t>
          </a:r>
        </a:p>
      </dsp:txBody>
      <dsp:txXfrm>
        <a:off x="2329606" y="1860078"/>
        <a:ext cx="2117824" cy="1270694"/>
      </dsp:txXfrm>
    </dsp:sp>
    <dsp:sp modelId="{5FF1E67E-5837-43A7-8AF7-7E880F187530}">
      <dsp:nvSpPr>
        <dsp:cNvPr id="0" name=""/>
        <dsp:cNvSpPr/>
      </dsp:nvSpPr>
      <dsp:spPr>
        <a:xfrm>
          <a:off x="4659212" y="1860078"/>
          <a:ext cx="2117824" cy="1270694"/>
        </a:xfrm>
        <a:prstGeom prst="rect">
          <a:avLst/>
        </a:prstGeom>
        <a:solidFill>
          <a:schemeClr val="accent6">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l-PL" sz="2500" kern="1200" dirty="0"/>
            <a:t>SKD</a:t>
          </a:r>
        </a:p>
      </dsp:txBody>
      <dsp:txXfrm>
        <a:off x="4659212" y="1860078"/>
        <a:ext cx="2117824" cy="127069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FB6FF-E766-4F01-BC18-2FDB12A0BD3F}">
      <dsp:nvSpPr>
        <dsp:cNvPr id="0" name=""/>
        <dsp:cNvSpPr/>
      </dsp:nvSpPr>
      <dsp:spPr>
        <a:xfrm>
          <a:off x="0" y="377601"/>
          <a:ext cx="2117824" cy="127069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kern="1200" dirty="0"/>
            <a:t>1 użytkownik =           1 login i 1 hasło</a:t>
          </a:r>
        </a:p>
      </dsp:txBody>
      <dsp:txXfrm>
        <a:off x="0" y="377601"/>
        <a:ext cx="2117824" cy="1270694"/>
      </dsp:txXfrm>
    </dsp:sp>
    <dsp:sp modelId="{A6BEF40D-A914-4AF4-B95A-ABC84002D59F}">
      <dsp:nvSpPr>
        <dsp:cNvPr id="0" name=""/>
        <dsp:cNvSpPr/>
      </dsp:nvSpPr>
      <dsp:spPr>
        <a:xfrm>
          <a:off x="2329606" y="377601"/>
          <a:ext cx="2117824" cy="127069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kern="1200" dirty="0"/>
            <a:t>Zmiana haseł                co 30 </a:t>
          </a:r>
          <a:r>
            <a:rPr lang="pl-PL" sz="2000" kern="1200" dirty="0" smtClean="0"/>
            <a:t>dni</a:t>
          </a:r>
          <a:r>
            <a:rPr lang="en-US" sz="2000" kern="1200" dirty="0" smtClean="0"/>
            <a:t> (?)</a:t>
          </a:r>
          <a:endParaRPr lang="pl-PL" sz="2000" kern="1200" dirty="0"/>
        </a:p>
      </dsp:txBody>
      <dsp:txXfrm>
        <a:off x="2329606" y="377601"/>
        <a:ext cx="2117824" cy="1270694"/>
      </dsp:txXfrm>
    </dsp:sp>
    <dsp:sp modelId="{4E1DC71E-0526-4D4C-A0D8-83C6BD300735}">
      <dsp:nvSpPr>
        <dsp:cNvPr id="0" name=""/>
        <dsp:cNvSpPr/>
      </dsp:nvSpPr>
      <dsp:spPr>
        <a:xfrm>
          <a:off x="4659212" y="377601"/>
          <a:ext cx="2117824" cy="127069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kern="1200" dirty="0"/>
            <a:t>Hasła min. 8 znaków                  w tym 2 znaki specjalne</a:t>
          </a:r>
        </a:p>
      </dsp:txBody>
      <dsp:txXfrm>
        <a:off x="4659212" y="377601"/>
        <a:ext cx="2117824" cy="1270694"/>
      </dsp:txXfrm>
    </dsp:sp>
    <dsp:sp modelId="{698EF88A-B915-4C06-9130-4C738E8A0879}">
      <dsp:nvSpPr>
        <dsp:cNvPr id="0" name=""/>
        <dsp:cNvSpPr/>
      </dsp:nvSpPr>
      <dsp:spPr>
        <a:xfrm>
          <a:off x="0" y="1860078"/>
          <a:ext cx="2117824" cy="127069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kern="1200" dirty="0"/>
            <a:t>Kopie zapasowe</a:t>
          </a:r>
        </a:p>
      </dsp:txBody>
      <dsp:txXfrm>
        <a:off x="0" y="1860078"/>
        <a:ext cx="2117824" cy="1270694"/>
      </dsp:txXfrm>
    </dsp:sp>
    <dsp:sp modelId="{6A0A4CFF-6B70-4E06-95A3-F584E1DF1312}">
      <dsp:nvSpPr>
        <dsp:cNvPr id="0" name=""/>
        <dsp:cNvSpPr/>
      </dsp:nvSpPr>
      <dsp:spPr>
        <a:xfrm>
          <a:off x="2329606" y="1860078"/>
          <a:ext cx="2117824" cy="127069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kern="1200" dirty="0"/>
            <a:t>Systemy firewall </a:t>
          </a:r>
          <a:r>
            <a:rPr lang="pl-PL" sz="2000" kern="1200" dirty="0" smtClean="0"/>
            <a:t/>
          </a:r>
          <a:br>
            <a:rPr lang="pl-PL" sz="2000" kern="1200" dirty="0" smtClean="0"/>
          </a:br>
          <a:r>
            <a:rPr lang="pl-PL" sz="2000" kern="1200" dirty="0" smtClean="0"/>
            <a:t>i </a:t>
          </a:r>
          <a:r>
            <a:rPr lang="pl-PL" sz="2000" kern="1200" dirty="0" err="1"/>
            <a:t>anti-vir</a:t>
          </a:r>
          <a:endParaRPr lang="pl-PL" sz="2000" kern="1200" dirty="0"/>
        </a:p>
      </dsp:txBody>
      <dsp:txXfrm>
        <a:off x="2329606" y="1860078"/>
        <a:ext cx="2117824" cy="1270694"/>
      </dsp:txXfrm>
    </dsp:sp>
    <dsp:sp modelId="{4C883146-3E8A-4A38-B8F0-5878D9EEDEB8}">
      <dsp:nvSpPr>
        <dsp:cNvPr id="0" name=""/>
        <dsp:cNvSpPr/>
      </dsp:nvSpPr>
      <dsp:spPr>
        <a:xfrm>
          <a:off x="4659212" y="1860078"/>
          <a:ext cx="2117824" cy="127069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kern="1200" dirty="0"/>
            <a:t>… Rozporządzenie </a:t>
          </a:r>
          <a:r>
            <a:rPr lang="pl-PL" sz="2000" kern="1200" dirty="0" err="1"/>
            <a:t>MSWiA</a:t>
          </a:r>
          <a:r>
            <a:rPr lang="pl-PL" sz="2000" kern="1200" dirty="0"/>
            <a:t> z 2004 r.</a:t>
          </a:r>
        </a:p>
      </dsp:txBody>
      <dsp:txXfrm>
        <a:off x="4659212" y="1860078"/>
        <a:ext cx="2117824" cy="127069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FB6FF-E766-4F01-BC18-2FDB12A0BD3F}">
      <dsp:nvSpPr>
        <dsp:cNvPr id="0" name=""/>
        <dsp:cNvSpPr/>
      </dsp:nvSpPr>
      <dsp:spPr>
        <a:xfrm>
          <a:off x="0" y="377601"/>
          <a:ext cx="2117824" cy="1270694"/>
        </a:xfrm>
        <a:prstGeom prst="rect">
          <a:avLst/>
        </a:prstGeom>
        <a:solidFill>
          <a:schemeClr val="accent6">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kern="1200" dirty="0"/>
            <a:t>Powołanie ABI / wyznaczenie ASI</a:t>
          </a:r>
        </a:p>
      </dsp:txBody>
      <dsp:txXfrm>
        <a:off x="0" y="377601"/>
        <a:ext cx="2117824" cy="1270694"/>
      </dsp:txXfrm>
    </dsp:sp>
    <dsp:sp modelId="{A6BEF40D-A914-4AF4-B95A-ABC84002D59F}">
      <dsp:nvSpPr>
        <dsp:cNvPr id="0" name=""/>
        <dsp:cNvSpPr/>
      </dsp:nvSpPr>
      <dsp:spPr>
        <a:xfrm>
          <a:off x="2329606" y="377601"/>
          <a:ext cx="2117824" cy="127069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kern="1200" dirty="0"/>
            <a:t>Wdrożenie Polityki Bezpieczeństwa</a:t>
          </a:r>
        </a:p>
      </dsp:txBody>
      <dsp:txXfrm>
        <a:off x="2329606" y="377601"/>
        <a:ext cx="2117824" cy="1270694"/>
      </dsp:txXfrm>
    </dsp:sp>
    <dsp:sp modelId="{698EF88A-B915-4C06-9130-4C738E8A0879}">
      <dsp:nvSpPr>
        <dsp:cNvPr id="0" name=""/>
        <dsp:cNvSpPr/>
      </dsp:nvSpPr>
      <dsp:spPr>
        <a:xfrm>
          <a:off x="4659212" y="377601"/>
          <a:ext cx="2117824" cy="127069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kern="1200" dirty="0"/>
            <a:t>Wdrożenie Instrukcji Zarządzania Systemami Informatycznymi</a:t>
          </a:r>
        </a:p>
      </dsp:txBody>
      <dsp:txXfrm>
        <a:off x="4659212" y="377601"/>
        <a:ext cx="2117824" cy="1270694"/>
      </dsp:txXfrm>
    </dsp:sp>
    <dsp:sp modelId="{0D1352D4-D115-4761-9942-9EDFDD839F5D}">
      <dsp:nvSpPr>
        <dsp:cNvPr id="0" name=""/>
        <dsp:cNvSpPr/>
      </dsp:nvSpPr>
      <dsp:spPr>
        <a:xfrm>
          <a:off x="0" y="1860078"/>
          <a:ext cx="2117824" cy="127069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kern="1200" dirty="0"/>
            <a:t>Nadawanie i ewidencjonowanie upoważnień</a:t>
          </a:r>
        </a:p>
      </dsp:txBody>
      <dsp:txXfrm>
        <a:off x="0" y="1860078"/>
        <a:ext cx="2117824" cy="1270694"/>
      </dsp:txXfrm>
    </dsp:sp>
    <dsp:sp modelId="{B3F4595F-4553-4F6C-B15A-DE84E3D96B92}">
      <dsp:nvSpPr>
        <dsp:cNvPr id="0" name=""/>
        <dsp:cNvSpPr/>
      </dsp:nvSpPr>
      <dsp:spPr>
        <a:xfrm>
          <a:off x="2329606" y="1860078"/>
          <a:ext cx="2117824" cy="127069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kern="1200" dirty="0"/>
            <a:t>Stworzenie struktury SODO</a:t>
          </a:r>
        </a:p>
      </dsp:txBody>
      <dsp:txXfrm>
        <a:off x="2329606" y="1860078"/>
        <a:ext cx="2117824" cy="1270694"/>
      </dsp:txXfrm>
    </dsp:sp>
    <dsp:sp modelId="{4B6A203B-FDD1-4840-A79F-AB79C40F8D97}">
      <dsp:nvSpPr>
        <dsp:cNvPr id="0" name=""/>
        <dsp:cNvSpPr/>
      </dsp:nvSpPr>
      <dsp:spPr>
        <a:xfrm>
          <a:off x="4659212" y="1860078"/>
          <a:ext cx="2117824" cy="127069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kern="1200" dirty="0"/>
            <a:t>… Rozporządzenie </a:t>
          </a:r>
          <a:r>
            <a:rPr lang="pl-PL" sz="1800" kern="1200" dirty="0" err="1"/>
            <a:t>MSWiA</a:t>
          </a:r>
          <a:r>
            <a:rPr lang="pl-PL" sz="1800" kern="1200" dirty="0"/>
            <a:t> z 2004 r.</a:t>
          </a:r>
        </a:p>
      </dsp:txBody>
      <dsp:txXfrm>
        <a:off x="4659212" y="1860078"/>
        <a:ext cx="2117824" cy="1270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6DFCA-9792-46DE-A8CB-B3B954323B7D}">
      <dsp:nvSpPr>
        <dsp:cNvPr id="0" name=""/>
        <dsp:cNvSpPr/>
      </dsp:nvSpPr>
      <dsp:spPr>
        <a:xfrm>
          <a:off x="8536" y="0"/>
          <a:ext cx="3143272" cy="3143272"/>
        </a:xfrm>
        <a:prstGeom prst="ellipse">
          <a:avLst/>
        </a:prstGeom>
        <a:solidFill>
          <a:schemeClr val="accent6">
            <a:lumMod val="5000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pl-PL" sz="1200" b="1" kern="1200" dirty="0">
            <a:latin typeface="Segoe UI Light" pitchFamily="34" charset="0"/>
          </a:endParaRPr>
        </a:p>
        <a:p>
          <a:pPr lvl="0" algn="ctr" defTabSz="533400">
            <a:lnSpc>
              <a:spcPct val="90000"/>
            </a:lnSpc>
            <a:spcBef>
              <a:spcPct val="0"/>
            </a:spcBef>
            <a:spcAft>
              <a:spcPct val="35000"/>
            </a:spcAft>
          </a:pPr>
          <a:r>
            <a:rPr lang="pl-PL" sz="2000" b="1" kern="1200" dirty="0">
              <a:latin typeface="Segoe UI Light" pitchFamily="34" charset="0"/>
            </a:rPr>
            <a:t>Dane osobowe</a:t>
          </a:r>
        </a:p>
      </dsp:txBody>
      <dsp:txXfrm>
        <a:off x="755063" y="235745"/>
        <a:ext cx="1650217" cy="534356"/>
      </dsp:txXfrm>
    </dsp:sp>
    <dsp:sp modelId="{C7B08FE6-C36E-4E35-8DDD-50272AC22976}">
      <dsp:nvSpPr>
        <dsp:cNvPr id="0" name=""/>
        <dsp:cNvSpPr/>
      </dsp:nvSpPr>
      <dsp:spPr>
        <a:xfrm>
          <a:off x="584611" y="1000122"/>
          <a:ext cx="1945795" cy="1953315"/>
        </a:xfrm>
        <a:prstGeom prst="ellipse">
          <a:avLst/>
        </a:prstGeom>
        <a:solidFill>
          <a:schemeClr val="accent6"/>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pl-PL" sz="1800" b="1" kern="1200" dirty="0">
              <a:latin typeface="Segoe UI Light" pitchFamily="34" charset="0"/>
            </a:rPr>
            <a:t>Dane wrażliwe</a:t>
          </a:r>
        </a:p>
      </dsp:txBody>
      <dsp:txXfrm>
        <a:off x="869567" y="1488451"/>
        <a:ext cx="1375885" cy="97665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47907-35AC-4F2C-840D-CD789B82629D}">
      <dsp:nvSpPr>
        <dsp:cNvPr id="0" name=""/>
        <dsp:cNvSpPr/>
      </dsp:nvSpPr>
      <dsp:spPr>
        <a:xfrm>
          <a:off x="0" y="0"/>
          <a:ext cx="8208912"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pl-PL" sz="2400" kern="1200" dirty="0"/>
            <a:t>Podmioty zobowiązane</a:t>
          </a:r>
        </a:p>
      </dsp:txBody>
      <dsp:txXfrm>
        <a:off x="59399" y="59399"/>
        <a:ext cx="8090114" cy="1098002"/>
      </dsp:txXfrm>
    </dsp:sp>
    <dsp:sp modelId="{8CE7BEB5-046B-4753-99AA-AA2076008A16}">
      <dsp:nvSpPr>
        <dsp:cNvPr id="0" name=""/>
        <dsp:cNvSpPr/>
      </dsp:nvSpPr>
      <dsp:spPr>
        <a:xfrm>
          <a:off x="0" y="1580465"/>
          <a:ext cx="8208912" cy="335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63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pl-PL" sz="2400" kern="1200" dirty="0"/>
            <a:t>ADO i podmiot przetwarzający</a:t>
          </a:r>
        </a:p>
        <a:p>
          <a:pPr marL="228600" lvl="1" indent="-228600" algn="l" defTabSz="1066800">
            <a:lnSpc>
              <a:spcPct val="90000"/>
            </a:lnSpc>
            <a:spcBef>
              <a:spcPct val="0"/>
            </a:spcBef>
            <a:spcAft>
              <a:spcPct val="20000"/>
            </a:spcAft>
            <a:buChar char="••"/>
          </a:pPr>
          <a:r>
            <a:rPr lang="pl-PL" sz="2400" kern="1200" dirty="0"/>
            <a:t>nie dotyczy podmiotów zatrudniających poniżej 250 osób, chyba że: - przetwarzanie może powodować ryzyko naruszenia praw i wolności – przetwarzanie                                         nie ma charakteru sporadycznego  - przetwarzanie obejmuje dane, o których mowa w art. 9  lub art. 10 RODO</a:t>
          </a:r>
        </a:p>
      </dsp:txBody>
      <dsp:txXfrm>
        <a:off x="0" y="1580465"/>
        <a:ext cx="8208912" cy="335707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2F0F1-BD69-4E90-B0C0-B41248F3653F}">
      <dsp:nvSpPr>
        <dsp:cNvPr id="0" name=""/>
        <dsp:cNvSpPr/>
      </dsp:nvSpPr>
      <dsp:spPr>
        <a:xfrm>
          <a:off x="0" y="738065"/>
          <a:ext cx="8208912"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pl-PL" sz="2800" kern="1200" dirty="0"/>
            <a:t>Zakres informacji - art. 30 ust. 1 RODO</a:t>
          </a:r>
        </a:p>
      </dsp:txBody>
      <dsp:txXfrm>
        <a:off x="59399" y="797464"/>
        <a:ext cx="8090114" cy="1098002"/>
      </dsp:txXfrm>
    </dsp:sp>
    <dsp:sp modelId="{8B99CFE8-CDF7-4207-9306-45D43484ADCF}">
      <dsp:nvSpPr>
        <dsp:cNvPr id="0" name=""/>
        <dsp:cNvSpPr/>
      </dsp:nvSpPr>
      <dsp:spPr>
        <a:xfrm>
          <a:off x="0" y="2081675"/>
          <a:ext cx="8208912" cy="124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633"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pl-PL" sz="2800" kern="1200" dirty="0"/>
            <a:t>m.in. oznaczenie AD, dane kontaktowe IOD, cele przetwarzania, kategoria osób, kategoria danych, ogólny opis środków bezpieczeństwa</a:t>
          </a:r>
        </a:p>
      </dsp:txBody>
      <dsp:txXfrm>
        <a:off x="0" y="2081675"/>
        <a:ext cx="8208912" cy="124458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DF7AD-D413-4528-81B2-43B45E7A7B76}">
      <dsp:nvSpPr>
        <dsp:cNvPr id="0" name=""/>
        <dsp:cNvSpPr/>
      </dsp:nvSpPr>
      <dsp:spPr>
        <a:xfrm>
          <a:off x="258981" y="675205"/>
          <a:ext cx="4200799" cy="1312749"/>
        </a:xfrm>
        <a:prstGeom prst="rect">
          <a:avLst/>
        </a:prstGeom>
        <a:solidFill>
          <a:schemeClr val="lt1">
            <a:alpha val="40000"/>
            <a:hueOff val="0"/>
            <a:satOff val="0"/>
            <a:lumOff val="0"/>
            <a:alphaOff val="0"/>
          </a:schemeClr>
        </a:solidFill>
        <a:ln w="6350" cap="flat" cmpd="sng" algn="ctr">
          <a:solidFill>
            <a:srgbClr val="ED1342"/>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9169" tIns="76200" rIns="76200" bIns="76200" numCol="1" spcCol="1270" anchor="ctr" anchorCtr="0">
          <a:noAutofit/>
        </a:bodyPr>
        <a:lstStyle/>
        <a:p>
          <a:pPr lvl="0" algn="l" defTabSz="889000">
            <a:lnSpc>
              <a:spcPct val="90000"/>
            </a:lnSpc>
            <a:spcBef>
              <a:spcPct val="0"/>
            </a:spcBef>
            <a:spcAft>
              <a:spcPct val="35000"/>
            </a:spcAft>
          </a:pPr>
          <a:r>
            <a:rPr lang="pl-PL" sz="2000" b="0" kern="1200" dirty="0">
              <a:solidFill>
                <a:srgbClr val="002060"/>
              </a:solidFill>
              <a:latin typeface="Open Sans" pitchFamily="34" charset="0"/>
              <a:ea typeface="Open Sans" pitchFamily="34" charset="0"/>
              <a:cs typeface="Open Sans" pitchFamily="34" charset="0"/>
            </a:rPr>
            <a:t>Forma wniesienia sprzeciwu: </a:t>
          </a:r>
          <a:r>
            <a:rPr lang="pl-PL" sz="2000" b="0" u="sng" kern="1200" dirty="0">
              <a:solidFill>
                <a:srgbClr val="002060"/>
              </a:solidFill>
              <a:latin typeface="Open Sans" pitchFamily="34" charset="0"/>
              <a:ea typeface="Open Sans" pitchFamily="34" charset="0"/>
              <a:cs typeface="Open Sans" pitchFamily="34" charset="0"/>
            </a:rPr>
            <a:t>dowolna</a:t>
          </a:r>
          <a:endParaRPr lang="pl-PL" sz="2000" kern="1200" dirty="0">
            <a:latin typeface="Open Sans" pitchFamily="34" charset="0"/>
            <a:ea typeface="Open Sans" pitchFamily="34" charset="0"/>
            <a:cs typeface="Open Sans" pitchFamily="34" charset="0"/>
          </a:endParaRPr>
        </a:p>
      </dsp:txBody>
      <dsp:txXfrm>
        <a:off x="258981" y="675205"/>
        <a:ext cx="4200799" cy="1312749"/>
      </dsp:txXfrm>
    </dsp:sp>
    <dsp:sp modelId="{70AA6110-57DB-4EEC-8712-7408FC53B60C}">
      <dsp:nvSpPr>
        <dsp:cNvPr id="0" name=""/>
        <dsp:cNvSpPr/>
      </dsp:nvSpPr>
      <dsp:spPr>
        <a:xfrm>
          <a:off x="83947" y="485585"/>
          <a:ext cx="918924" cy="1378387"/>
        </a:xfrm>
        <a:prstGeom prst="rect">
          <a:avLst/>
        </a:prstGeom>
        <a:blipFill>
          <a:blip xmlns:r="http://schemas.openxmlformats.org/officeDocument/2006/relationships" r:embed="rId1">
            <a:extLst/>
          </a:blip>
          <a:srcRect/>
          <a:stretch>
            <a:fillRect l="-59000" r="-5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6C03A3-C671-4867-9DFA-656B5FA1E40A}">
      <dsp:nvSpPr>
        <dsp:cNvPr id="0" name=""/>
        <dsp:cNvSpPr/>
      </dsp:nvSpPr>
      <dsp:spPr>
        <a:xfrm>
          <a:off x="4790912" y="675559"/>
          <a:ext cx="4198147" cy="1311921"/>
        </a:xfrm>
        <a:prstGeom prst="rect">
          <a:avLst/>
        </a:prstGeom>
        <a:solidFill>
          <a:schemeClr val="lt1">
            <a:alpha val="40000"/>
            <a:hueOff val="0"/>
            <a:satOff val="0"/>
            <a:lumOff val="0"/>
            <a:alphaOff val="0"/>
          </a:schemeClr>
        </a:solidFill>
        <a:ln w="6350" cap="flat" cmpd="sng" algn="ctr">
          <a:solidFill>
            <a:srgbClr val="ED1342"/>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8608" tIns="64770" rIns="64770" bIns="64770" numCol="1" spcCol="1270" anchor="ctr" anchorCtr="0">
          <a:noAutofit/>
        </a:bodyPr>
        <a:lstStyle/>
        <a:p>
          <a:pPr lvl="0" algn="l" defTabSz="755650">
            <a:lnSpc>
              <a:spcPct val="90000"/>
            </a:lnSpc>
            <a:spcBef>
              <a:spcPct val="0"/>
            </a:spcBef>
            <a:spcAft>
              <a:spcPct val="35000"/>
            </a:spcAft>
          </a:pPr>
          <a:r>
            <a:rPr lang="pl-PL" sz="1700" b="0" kern="1200" dirty="0">
              <a:solidFill>
                <a:srgbClr val="002060"/>
              </a:solidFill>
              <a:latin typeface="Open Sans" pitchFamily="34" charset="0"/>
              <a:ea typeface="Open Sans" pitchFamily="34" charset="0"/>
              <a:cs typeface="Open Sans" pitchFamily="34" charset="0"/>
            </a:rPr>
            <a:t>Konsekwencje wniesienia sprzeciwu: konieczność zaprzestania dalszego przetwarzania danych osobowych</a:t>
          </a:r>
          <a:endParaRPr lang="pl-PL" sz="1700" kern="1200" dirty="0">
            <a:latin typeface="Open Sans" pitchFamily="34" charset="0"/>
            <a:ea typeface="Open Sans" pitchFamily="34" charset="0"/>
            <a:cs typeface="Open Sans" pitchFamily="34" charset="0"/>
          </a:endParaRPr>
        </a:p>
      </dsp:txBody>
      <dsp:txXfrm>
        <a:off x="4790912" y="675559"/>
        <a:ext cx="4198147" cy="1311921"/>
      </dsp:txXfrm>
    </dsp:sp>
    <dsp:sp modelId="{682D056B-6352-484E-BDA2-DE0702BF77A3}">
      <dsp:nvSpPr>
        <dsp:cNvPr id="0" name=""/>
        <dsp:cNvSpPr/>
      </dsp:nvSpPr>
      <dsp:spPr>
        <a:xfrm>
          <a:off x="4615989" y="486060"/>
          <a:ext cx="918344" cy="1377517"/>
        </a:xfrm>
        <a:prstGeom prst="rect">
          <a:avLst/>
        </a:prstGeom>
        <a:blipFill>
          <a:blip xmlns:r="http://schemas.openxmlformats.org/officeDocument/2006/relationships" r:embed="rId1">
            <a:extLst/>
          </a:blip>
          <a:srcRect/>
          <a:stretch>
            <a:fillRect l="-59000" r="-5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B86FA-0191-4A25-A4C0-768A3E066358}">
      <dsp:nvSpPr>
        <dsp:cNvPr id="0" name=""/>
        <dsp:cNvSpPr/>
      </dsp:nvSpPr>
      <dsp:spPr>
        <a:xfrm>
          <a:off x="0" y="333036"/>
          <a:ext cx="2700300" cy="1620180"/>
        </a:xfrm>
        <a:prstGeom prst="rect">
          <a:avLst/>
        </a:prstGeom>
        <a:solidFill>
          <a:schemeClr val="accent6">
            <a:lumMod val="50000"/>
          </a:schemeClr>
        </a:solidFill>
        <a:ln w="12700" cap="flat" cmpd="sng" algn="ctr">
          <a:solidFill>
            <a:srgbClr val="DB41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b="1" kern="1200" dirty="0">
              <a:solidFill>
                <a:schemeClr val="bg1"/>
              </a:solidFill>
              <a:latin typeface="Open Sans" pitchFamily="34" charset="0"/>
              <a:ea typeface="Open Sans" pitchFamily="34" charset="0"/>
              <a:cs typeface="Open Sans" pitchFamily="34" charset="0"/>
            </a:rPr>
            <a:t>adresie</a:t>
          </a:r>
          <a:r>
            <a:rPr lang="pl-PL" sz="1800" kern="1200" dirty="0">
              <a:solidFill>
                <a:schemeClr val="bg1"/>
              </a:solidFill>
              <a:latin typeface="Open Sans" pitchFamily="34" charset="0"/>
              <a:ea typeface="Open Sans" pitchFamily="34" charset="0"/>
              <a:cs typeface="Open Sans" pitchFamily="34" charset="0"/>
            </a:rPr>
            <a:t> swojej siedziby i pełnej nazwie</a:t>
          </a:r>
        </a:p>
      </dsp:txBody>
      <dsp:txXfrm>
        <a:off x="0" y="333036"/>
        <a:ext cx="2700300" cy="1620180"/>
      </dsp:txXfrm>
    </dsp:sp>
    <dsp:sp modelId="{E2CE5E36-DA34-4214-B637-4B0BE5547591}">
      <dsp:nvSpPr>
        <dsp:cNvPr id="0" name=""/>
        <dsp:cNvSpPr/>
      </dsp:nvSpPr>
      <dsp:spPr>
        <a:xfrm>
          <a:off x="2970329" y="54001"/>
          <a:ext cx="2700300" cy="2178251"/>
        </a:xfrm>
        <a:prstGeom prst="rect">
          <a:avLst/>
        </a:prstGeom>
        <a:solidFill>
          <a:schemeClr val="accent6">
            <a:lumMod val="50000"/>
          </a:schemeClr>
        </a:solidFill>
        <a:ln w="12700" cap="flat" cmpd="sng" algn="ctr">
          <a:solidFill>
            <a:srgbClr val="DB41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kern="1200" dirty="0">
              <a:solidFill>
                <a:schemeClr val="bg1"/>
              </a:solidFill>
              <a:latin typeface="Open Sans" pitchFamily="34" charset="0"/>
              <a:ea typeface="Open Sans" pitchFamily="34" charset="0"/>
              <a:cs typeface="Open Sans" pitchFamily="34" charset="0"/>
            </a:rPr>
            <a:t>o znanych mu w czasie udzielania informacji                                lub przewidywanych </a:t>
          </a:r>
          <a:r>
            <a:rPr lang="pl-PL" sz="2000" b="1" kern="1200" dirty="0">
              <a:solidFill>
                <a:schemeClr val="bg1"/>
              </a:solidFill>
              <a:latin typeface="Open Sans" pitchFamily="34" charset="0"/>
              <a:ea typeface="Open Sans" pitchFamily="34" charset="0"/>
              <a:cs typeface="Open Sans" pitchFamily="34" charset="0"/>
            </a:rPr>
            <a:t>odbiorcach</a:t>
          </a:r>
          <a:r>
            <a:rPr lang="pl-PL" sz="2000" kern="1200" dirty="0">
              <a:solidFill>
                <a:schemeClr val="bg1"/>
              </a:solidFill>
              <a:latin typeface="Open Sans" pitchFamily="34" charset="0"/>
              <a:ea typeface="Open Sans" pitchFamily="34" charset="0"/>
              <a:cs typeface="Open Sans" pitchFamily="34" charset="0"/>
            </a:rPr>
            <a:t>                              lub kategoriach odbiorców danych</a:t>
          </a:r>
        </a:p>
      </dsp:txBody>
      <dsp:txXfrm>
        <a:off x="2970329" y="54001"/>
        <a:ext cx="2700300" cy="2178251"/>
      </dsp:txXfrm>
    </dsp:sp>
    <dsp:sp modelId="{9809C0BF-16BB-4BF4-870A-F9DE3B327C38}">
      <dsp:nvSpPr>
        <dsp:cNvPr id="0" name=""/>
        <dsp:cNvSpPr/>
      </dsp:nvSpPr>
      <dsp:spPr>
        <a:xfrm>
          <a:off x="5940659" y="333036"/>
          <a:ext cx="2700300" cy="1620180"/>
        </a:xfrm>
        <a:prstGeom prst="rect">
          <a:avLst/>
        </a:prstGeom>
        <a:solidFill>
          <a:schemeClr val="accent6">
            <a:lumMod val="50000"/>
          </a:schemeClr>
        </a:solidFill>
        <a:ln w="12700" cap="flat" cmpd="sng" algn="ctr">
          <a:solidFill>
            <a:srgbClr val="DB41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b="1" kern="1200" dirty="0">
              <a:solidFill>
                <a:schemeClr val="bg1"/>
              </a:solidFill>
              <a:latin typeface="Open Sans" pitchFamily="34" charset="0"/>
              <a:ea typeface="Open Sans" pitchFamily="34" charset="0"/>
              <a:cs typeface="Open Sans" pitchFamily="34" charset="0"/>
            </a:rPr>
            <a:t>celu </a:t>
          </a:r>
          <a:r>
            <a:rPr lang="pl-PL" sz="1800" kern="1200" dirty="0">
              <a:solidFill>
                <a:schemeClr val="bg1"/>
              </a:solidFill>
              <a:latin typeface="Open Sans" pitchFamily="34" charset="0"/>
              <a:ea typeface="Open Sans" pitchFamily="34" charset="0"/>
              <a:cs typeface="Open Sans" pitchFamily="34" charset="0"/>
            </a:rPr>
            <a:t>zbierania danych</a:t>
          </a:r>
        </a:p>
      </dsp:txBody>
      <dsp:txXfrm>
        <a:off x="5940659" y="333036"/>
        <a:ext cx="2700300" cy="1620180"/>
      </dsp:txXfrm>
    </dsp:sp>
    <dsp:sp modelId="{F1722DF7-7863-4111-A1D0-CE92CBA21F49}">
      <dsp:nvSpPr>
        <dsp:cNvPr id="0" name=""/>
        <dsp:cNvSpPr/>
      </dsp:nvSpPr>
      <dsp:spPr>
        <a:xfrm>
          <a:off x="1485164" y="2502282"/>
          <a:ext cx="2700300" cy="1620180"/>
        </a:xfrm>
        <a:prstGeom prst="rect">
          <a:avLst/>
        </a:prstGeom>
        <a:solidFill>
          <a:schemeClr val="accent6">
            <a:lumMod val="50000"/>
          </a:schemeClr>
        </a:solidFill>
        <a:ln w="12700" cap="flat" cmpd="sng" algn="ctr">
          <a:solidFill>
            <a:srgbClr val="DB41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b="1" kern="1200" dirty="0">
              <a:solidFill>
                <a:schemeClr val="bg1"/>
              </a:solidFill>
              <a:latin typeface="Open Sans" pitchFamily="34" charset="0"/>
              <a:ea typeface="Open Sans" pitchFamily="34" charset="0"/>
              <a:cs typeface="Open Sans" pitchFamily="34" charset="0"/>
            </a:rPr>
            <a:t>prawie dostępu do treści</a:t>
          </a:r>
          <a:r>
            <a:rPr lang="pl-PL" sz="1800" kern="1200" dirty="0">
              <a:solidFill>
                <a:schemeClr val="bg1"/>
              </a:solidFill>
              <a:latin typeface="Open Sans" pitchFamily="34" charset="0"/>
              <a:ea typeface="Open Sans" pitchFamily="34" charset="0"/>
              <a:cs typeface="Open Sans" pitchFamily="34" charset="0"/>
            </a:rPr>
            <a:t> swoich danych                                  oraz ich poprawiania</a:t>
          </a:r>
        </a:p>
      </dsp:txBody>
      <dsp:txXfrm>
        <a:off x="1485164" y="2502282"/>
        <a:ext cx="2700300" cy="1620180"/>
      </dsp:txXfrm>
    </dsp:sp>
    <dsp:sp modelId="{AF7FB79D-57A1-460F-BC3D-14BE62D5D495}">
      <dsp:nvSpPr>
        <dsp:cNvPr id="0" name=""/>
        <dsp:cNvSpPr/>
      </dsp:nvSpPr>
      <dsp:spPr>
        <a:xfrm>
          <a:off x="4455495" y="2502282"/>
          <a:ext cx="2700300" cy="1620180"/>
        </a:xfrm>
        <a:prstGeom prst="rect">
          <a:avLst/>
        </a:prstGeom>
        <a:solidFill>
          <a:schemeClr val="accent6">
            <a:lumMod val="50000"/>
          </a:schemeClr>
        </a:solidFill>
        <a:ln w="12700" cap="flat" cmpd="sng" algn="ctr">
          <a:solidFill>
            <a:srgbClr val="DB41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b="1" kern="1200" dirty="0">
              <a:solidFill>
                <a:schemeClr val="bg1"/>
              </a:solidFill>
              <a:latin typeface="Open Sans" pitchFamily="34" charset="0"/>
              <a:ea typeface="Open Sans" pitchFamily="34" charset="0"/>
              <a:cs typeface="Open Sans" pitchFamily="34" charset="0"/>
            </a:rPr>
            <a:t>dobrowolności</a:t>
          </a:r>
          <a:r>
            <a:rPr lang="pl-PL" sz="1800" kern="1200" dirty="0">
              <a:solidFill>
                <a:schemeClr val="bg1"/>
              </a:solidFill>
              <a:latin typeface="Open Sans" pitchFamily="34" charset="0"/>
              <a:ea typeface="Open Sans" pitchFamily="34" charset="0"/>
              <a:cs typeface="Open Sans" pitchFamily="34" charset="0"/>
            </a:rPr>
            <a:t>                            albo obowiązku podania danych,                                     a jeżeli taki obowiązek istnieje, o jego podstawie prawnej</a:t>
          </a:r>
        </a:p>
      </dsp:txBody>
      <dsp:txXfrm>
        <a:off x="4455495" y="2502282"/>
        <a:ext cx="2700300" cy="162018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552C1-2CDC-4183-B715-43170F1D0A7A}">
      <dsp:nvSpPr>
        <dsp:cNvPr id="0" name=""/>
        <dsp:cNvSpPr/>
      </dsp:nvSpPr>
      <dsp:spPr>
        <a:xfrm>
          <a:off x="1092993" y="1290"/>
          <a:ext cx="2174378" cy="130462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a:t>Prawo dostępu do danych i uzyskania określonych informacji</a:t>
          </a:r>
        </a:p>
      </dsp:txBody>
      <dsp:txXfrm>
        <a:off x="1092993" y="1290"/>
        <a:ext cx="2174378" cy="1304627"/>
      </dsp:txXfrm>
    </dsp:sp>
    <dsp:sp modelId="{FF03AD4E-A76A-4F20-9837-D71E80AFEB53}">
      <dsp:nvSpPr>
        <dsp:cNvPr id="0" name=""/>
        <dsp:cNvSpPr/>
      </dsp:nvSpPr>
      <dsp:spPr>
        <a:xfrm>
          <a:off x="3484810" y="1290"/>
          <a:ext cx="2174378" cy="130462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a:t>Prawo do sprostowania danych</a:t>
          </a:r>
        </a:p>
      </dsp:txBody>
      <dsp:txXfrm>
        <a:off x="3484810" y="1290"/>
        <a:ext cx="2174378" cy="1304627"/>
      </dsp:txXfrm>
    </dsp:sp>
    <dsp:sp modelId="{AB393085-D269-4A4C-BBDA-2E173D835F6E}">
      <dsp:nvSpPr>
        <dsp:cNvPr id="0" name=""/>
        <dsp:cNvSpPr/>
      </dsp:nvSpPr>
      <dsp:spPr>
        <a:xfrm>
          <a:off x="5876627" y="1290"/>
          <a:ext cx="2174378" cy="130462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a:t>Prawo do usunięcia danych (prawo do bycia zapomnianym)</a:t>
          </a:r>
        </a:p>
      </dsp:txBody>
      <dsp:txXfrm>
        <a:off x="5876627" y="1290"/>
        <a:ext cx="2174378" cy="1304627"/>
      </dsp:txXfrm>
    </dsp:sp>
    <dsp:sp modelId="{5C3C574C-8D1D-4477-8F36-08CBF2899310}">
      <dsp:nvSpPr>
        <dsp:cNvPr id="0" name=""/>
        <dsp:cNvSpPr/>
      </dsp:nvSpPr>
      <dsp:spPr>
        <a:xfrm>
          <a:off x="1092993" y="1523355"/>
          <a:ext cx="2174378" cy="130462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a:t>Prawo do ograniczenia przetwarzania </a:t>
          </a:r>
        </a:p>
      </dsp:txBody>
      <dsp:txXfrm>
        <a:off x="1092993" y="1523355"/>
        <a:ext cx="2174378" cy="1304627"/>
      </dsp:txXfrm>
    </dsp:sp>
    <dsp:sp modelId="{6E7E1D71-376C-4F82-B487-18727D9C9E6D}">
      <dsp:nvSpPr>
        <dsp:cNvPr id="0" name=""/>
        <dsp:cNvSpPr/>
      </dsp:nvSpPr>
      <dsp:spPr>
        <a:xfrm>
          <a:off x="3484810" y="1523355"/>
          <a:ext cx="2174378" cy="130462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a:t>Prawo do przenoszenia danych</a:t>
          </a:r>
        </a:p>
      </dsp:txBody>
      <dsp:txXfrm>
        <a:off x="3484810" y="1523355"/>
        <a:ext cx="2174378" cy="1304627"/>
      </dsp:txXfrm>
    </dsp:sp>
    <dsp:sp modelId="{6DCB8747-F449-4BD5-8F97-9FD791887A7E}">
      <dsp:nvSpPr>
        <dsp:cNvPr id="0" name=""/>
        <dsp:cNvSpPr/>
      </dsp:nvSpPr>
      <dsp:spPr>
        <a:xfrm>
          <a:off x="5876627" y="1523355"/>
          <a:ext cx="2174378" cy="130462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a:t>Prawo do sprzeciwu</a:t>
          </a:r>
        </a:p>
      </dsp:txBody>
      <dsp:txXfrm>
        <a:off x="5876627" y="1523355"/>
        <a:ext cx="2174378" cy="1304627"/>
      </dsp:txXfrm>
    </dsp:sp>
    <dsp:sp modelId="{EFB3A7E3-964C-4650-AD17-9B4095A08878}">
      <dsp:nvSpPr>
        <dsp:cNvPr id="0" name=""/>
        <dsp:cNvSpPr/>
      </dsp:nvSpPr>
      <dsp:spPr>
        <a:xfrm>
          <a:off x="3484810" y="3045420"/>
          <a:ext cx="2174378" cy="130462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a:t>Prawo do niepodlegania decyzji, która opiera               się wyłącznie                                  na zautomatyzowanym  przetwarzaniu</a:t>
          </a:r>
        </a:p>
      </dsp:txBody>
      <dsp:txXfrm>
        <a:off x="3484810" y="3045420"/>
        <a:ext cx="2174378" cy="1304627"/>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BAC67-7CE8-4A58-BCEB-885C776F0501}">
      <dsp:nvSpPr>
        <dsp:cNvPr id="0" name=""/>
        <dsp:cNvSpPr/>
      </dsp:nvSpPr>
      <dsp:spPr>
        <a:xfrm>
          <a:off x="117941" y="864"/>
          <a:ext cx="2529702" cy="1272411"/>
        </a:xfrm>
        <a:prstGeom prst="rect">
          <a:avLst/>
        </a:prstGeom>
        <a:solidFill>
          <a:srgbClr val="00B05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pl-PL" sz="2600" b="0" kern="1200" dirty="0">
              <a:latin typeface="+mn-lt"/>
            </a:rPr>
            <a:t>Bezpieczne</a:t>
          </a:r>
        </a:p>
      </dsp:txBody>
      <dsp:txXfrm>
        <a:off x="117941" y="864"/>
        <a:ext cx="2529702" cy="1272411"/>
      </dsp:txXfrm>
    </dsp:sp>
    <dsp:sp modelId="{809FC299-E80B-45BB-9494-35EAE13C6AE2}">
      <dsp:nvSpPr>
        <dsp:cNvPr id="0" name=""/>
        <dsp:cNvSpPr/>
      </dsp:nvSpPr>
      <dsp:spPr>
        <a:xfrm>
          <a:off x="5143584" y="0"/>
          <a:ext cx="2529702" cy="1272411"/>
        </a:xfrm>
        <a:prstGeom prst="rect">
          <a:avLst/>
        </a:prstGeom>
        <a:solidFill>
          <a:srgbClr val="FF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pl-PL" sz="2600" b="0" kern="1200" dirty="0">
              <a:latin typeface="+mn-lt"/>
            </a:rPr>
            <a:t>Na dodatkowych warunkach</a:t>
          </a:r>
        </a:p>
      </dsp:txBody>
      <dsp:txXfrm>
        <a:off x="5143584" y="0"/>
        <a:ext cx="2529702" cy="1272411"/>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BAC67-7CE8-4A58-BCEB-885C776F0501}">
      <dsp:nvSpPr>
        <dsp:cNvPr id="0" name=""/>
        <dsp:cNvSpPr/>
      </dsp:nvSpPr>
      <dsp:spPr>
        <a:xfrm>
          <a:off x="0" y="551480"/>
          <a:ext cx="2731524" cy="163891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pl-PL" sz="2700" b="0" kern="1200" dirty="0">
              <a:latin typeface="+mn-lt"/>
            </a:rPr>
            <a:t>Zgoda</a:t>
          </a:r>
        </a:p>
      </dsp:txBody>
      <dsp:txXfrm>
        <a:off x="0" y="551480"/>
        <a:ext cx="2731524" cy="1638914"/>
      </dsp:txXfrm>
    </dsp:sp>
    <dsp:sp modelId="{625391CD-24F9-4034-BE95-3D6405357F37}">
      <dsp:nvSpPr>
        <dsp:cNvPr id="0" name=""/>
        <dsp:cNvSpPr/>
      </dsp:nvSpPr>
      <dsp:spPr>
        <a:xfrm>
          <a:off x="3004676" y="551480"/>
          <a:ext cx="2731524" cy="163891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pl-PL" sz="2700" b="0" kern="1200">
              <a:latin typeface="+mn-lt"/>
            </a:rPr>
            <a:t>Umowa</a:t>
          </a:r>
          <a:endParaRPr lang="pl-PL" sz="2700" b="0" kern="1200" dirty="0">
            <a:latin typeface="+mn-lt"/>
          </a:endParaRPr>
        </a:p>
      </dsp:txBody>
      <dsp:txXfrm>
        <a:off x="3004676" y="551480"/>
        <a:ext cx="2731524" cy="1638914"/>
      </dsp:txXfrm>
    </dsp:sp>
    <dsp:sp modelId="{D221CDEA-A1C7-482B-852F-EB24FDD2558C}">
      <dsp:nvSpPr>
        <dsp:cNvPr id="0" name=""/>
        <dsp:cNvSpPr/>
      </dsp:nvSpPr>
      <dsp:spPr>
        <a:xfrm>
          <a:off x="6009353" y="551480"/>
          <a:ext cx="2731524" cy="163891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pl-PL" sz="2700" b="0" kern="1200">
              <a:latin typeface="+mn-lt"/>
            </a:rPr>
            <a:t>Umowa międzynarodowa</a:t>
          </a:r>
          <a:endParaRPr lang="pl-PL" sz="2700" b="0" kern="1200" dirty="0">
            <a:latin typeface="+mn-lt"/>
          </a:endParaRPr>
        </a:p>
      </dsp:txBody>
      <dsp:txXfrm>
        <a:off x="6009353" y="551480"/>
        <a:ext cx="2731524" cy="1638914"/>
      </dsp:txXfrm>
    </dsp:sp>
    <dsp:sp modelId="{5F73991E-A4DA-4657-BEA5-7994CA5E2762}">
      <dsp:nvSpPr>
        <dsp:cNvPr id="0" name=""/>
        <dsp:cNvSpPr/>
      </dsp:nvSpPr>
      <dsp:spPr>
        <a:xfrm>
          <a:off x="1502338" y="2463547"/>
          <a:ext cx="2731524" cy="163891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pl-PL" sz="2700" b="0" kern="1200">
              <a:latin typeface="+mn-lt"/>
            </a:rPr>
            <a:t>Zatwierdzony BCR</a:t>
          </a:r>
          <a:endParaRPr lang="pl-PL" sz="2700" b="0" kern="1200" dirty="0">
            <a:latin typeface="+mn-lt"/>
          </a:endParaRPr>
        </a:p>
      </dsp:txBody>
      <dsp:txXfrm>
        <a:off x="1502338" y="2463547"/>
        <a:ext cx="2731524" cy="1638914"/>
      </dsp:txXfrm>
    </dsp:sp>
    <dsp:sp modelId="{DB087FED-94D5-4355-B7FA-CB020E8AC6D0}">
      <dsp:nvSpPr>
        <dsp:cNvPr id="0" name=""/>
        <dsp:cNvSpPr/>
      </dsp:nvSpPr>
      <dsp:spPr>
        <a:xfrm>
          <a:off x="4507015" y="2463547"/>
          <a:ext cx="2731524" cy="163891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pl-PL" sz="2700" b="0" kern="1200" dirty="0">
              <a:latin typeface="+mn-lt"/>
            </a:rPr>
            <a:t>Klauzule umowne zatwierdzone przez KE</a:t>
          </a:r>
        </a:p>
      </dsp:txBody>
      <dsp:txXfrm>
        <a:off x="4507015" y="2463547"/>
        <a:ext cx="2731524" cy="1638914"/>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5F2BD-BC64-44D0-A739-4600FE91C030}">
      <dsp:nvSpPr>
        <dsp:cNvPr id="0" name=""/>
        <dsp:cNvSpPr/>
      </dsp:nvSpPr>
      <dsp:spPr>
        <a:xfrm>
          <a:off x="744" y="145603"/>
          <a:ext cx="2902148" cy="17412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pl-PL" sz="3300" kern="1200" dirty="0"/>
            <a:t>odstraszające</a:t>
          </a:r>
        </a:p>
      </dsp:txBody>
      <dsp:txXfrm>
        <a:off x="744" y="145603"/>
        <a:ext cx="2902148" cy="1741289"/>
      </dsp:txXfrm>
    </dsp:sp>
    <dsp:sp modelId="{41DEC7D6-31B0-4C6A-BE1D-E9018074B4E6}">
      <dsp:nvSpPr>
        <dsp:cNvPr id="0" name=""/>
        <dsp:cNvSpPr/>
      </dsp:nvSpPr>
      <dsp:spPr>
        <a:xfrm>
          <a:off x="3193107" y="145603"/>
          <a:ext cx="2902148" cy="17412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pl-PL" sz="3300" kern="1200" dirty="0"/>
            <a:t>skuteczne</a:t>
          </a:r>
        </a:p>
      </dsp:txBody>
      <dsp:txXfrm>
        <a:off x="3193107" y="145603"/>
        <a:ext cx="2902148" cy="1741289"/>
      </dsp:txXfrm>
    </dsp:sp>
    <dsp:sp modelId="{66D2F005-ED6B-4C4B-A6AA-BF68385E8E20}">
      <dsp:nvSpPr>
        <dsp:cNvPr id="0" name=""/>
        <dsp:cNvSpPr/>
      </dsp:nvSpPr>
      <dsp:spPr>
        <a:xfrm>
          <a:off x="1596925" y="2177107"/>
          <a:ext cx="2902148" cy="17412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pl-PL" sz="3300" kern="1200" dirty="0"/>
            <a:t>proporcjonalne</a:t>
          </a:r>
        </a:p>
      </dsp:txBody>
      <dsp:txXfrm>
        <a:off x="1596925" y="2177107"/>
        <a:ext cx="2902148" cy="17412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6DFCA-9792-46DE-A8CB-B3B954323B7D}">
      <dsp:nvSpPr>
        <dsp:cNvPr id="0" name=""/>
        <dsp:cNvSpPr/>
      </dsp:nvSpPr>
      <dsp:spPr>
        <a:xfrm>
          <a:off x="1691681" y="0"/>
          <a:ext cx="5924083" cy="4896544"/>
        </a:xfrm>
        <a:prstGeom prst="ellipse">
          <a:avLst/>
        </a:prstGeom>
        <a:solidFill>
          <a:schemeClr val="accent6">
            <a:lumMod val="50000"/>
          </a:schemeClr>
        </a:solidFill>
        <a:ln w="25400" cap="flat" cmpd="sng" algn="ctr">
          <a:solidFill>
            <a:srgbClr val="1F49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pPr>
          <a:r>
            <a:rPr lang="pl-PL" sz="2800" b="1" kern="1200" dirty="0">
              <a:solidFill>
                <a:sysClr val="window" lastClr="FFFFFF"/>
              </a:solidFill>
              <a:latin typeface="Segoe UI Light" pitchFamily="34" charset="0"/>
              <a:ea typeface="+mn-ea"/>
              <a:cs typeface="+mn-cs"/>
            </a:rPr>
            <a:t>   Dane osobowe</a:t>
          </a:r>
        </a:p>
        <a:p>
          <a:pPr marL="0" lvl="0" indent="0" algn="ctr" defTabSz="1244600">
            <a:lnSpc>
              <a:spcPct val="90000"/>
            </a:lnSpc>
            <a:spcBef>
              <a:spcPct val="0"/>
            </a:spcBef>
            <a:spcAft>
              <a:spcPct val="35000"/>
            </a:spcAft>
          </a:pPr>
          <a:endParaRPr lang="pl-PL" sz="2000" b="1" kern="1200" dirty="0">
            <a:solidFill>
              <a:sysClr val="window" lastClr="FFFFFF"/>
            </a:solidFill>
            <a:latin typeface="Segoe UI Light" pitchFamily="34" charset="0"/>
            <a:ea typeface="+mn-ea"/>
            <a:cs typeface="+mn-cs"/>
          </a:endParaRPr>
        </a:p>
        <a:p>
          <a:pPr marL="0" lvl="0" indent="0" algn="ctr" defTabSz="1244600">
            <a:lnSpc>
              <a:spcPct val="90000"/>
            </a:lnSpc>
            <a:spcBef>
              <a:spcPct val="0"/>
            </a:spcBef>
            <a:spcAft>
              <a:spcPct val="35000"/>
            </a:spcAft>
          </a:pPr>
          <a:endParaRPr lang="pl-PL" sz="2000" b="1" kern="1200" dirty="0">
            <a:solidFill>
              <a:sysClr val="window" lastClr="FFFFFF"/>
            </a:solidFill>
            <a:latin typeface="Segoe UI Light" pitchFamily="34" charset="0"/>
            <a:ea typeface="+mn-ea"/>
            <a:cs typeface="+mn-cs"/>
          </a:endParaRPr>
        </a:p>
        <a:p>
          <a:pPr marL="0" lvl="0" indent="0" algn="ctr" defTabSz="1244600">
            <a:lnSpc>
              <a:spcPct val="90000"/>
            </a:lnSpc>
            <a:spcBef>
              <a:spcPct val="0"/>
            </a:spcBef>
            <a:spcAft>
              <a:spcPct val="35000"/>
            </a:spcAft>
          </a:pPr>
          <a:endParaRPr lang="pl-PL" sz="2000" b="1" kern="1200" dirty="0">
            <a:solidFill>
              <a:sysClr val="window" lastClr="FFFFFF"/>
            </a:solidFill>
            <a:latin typeface="Segoe UI Light" pitchFamily="34" charset="0"/>
            <a:ea typeface="+mn-ea"/>
            <a:cs typeface="+mn-cs"/>
          </a:endParaRPr>
        </a:p>
        <a:p>
          <a:pPr marL="0" lvl="0" indent="0" algn="ctr" defTabSz="1244600">
            <a:lnSpc>
              <a:spcPct val="90000"/>
            </a:lnSpc>
            <a:spcBef>
              <a:spcPct val="0"/>
            </a:spcBef>
            <a:spcAft>
              <a:spcPct val="35000"/>
            </a:spcAft>
          </a:pPr>
          <a:endParaRPr lang="pl-PL" sz="2000" b="1" kern="1200" dirty="0">
            <a:solidFill>
              <a:sysClr val="window" lastClr="FFFFFF"/>
            </a:solidFill>
            <a:latin typeface="Segoe UI Light" pitchFamily="34" charset="0"/>
            <a:ea typeface="+mn-ea"/>
            <a:cs typeface="+mn-cs"/>
          </a:endParaRPr>
        </a:p>
        <a:p>
          <a:pPr marL="0" lvl="0" indent="0" algn="ctr" defTabSz="1244600">
            <a:lnSpc>
              <a:spcPct val="90000"/>
            </a:lnSpc>
            <a:spcBef>
              <a:spcPct val="0"/>
            </a:spcBef>
            <a:spcAft>
              <a:spcPct val="35000"/>
            </a:spcAft>
          </a:pPr>
          <a:endParaRPr lang="pl-PL" sz="2000" b="1" kern="1200" dirty="0">
            <a:solidFill>
              <a:sysClr val="window" lastClr="FFFFFF"/>
            </a:solidFill>
            <a:latin typeface="Segoe UI Light" pitchFamily="34" charset="0"/>
            <a:ea typeface="+mn-ea"/>
            <a:cs typeface="+mn-cs"/>
          </a:endParaRPr>
        </a:p>
        <a:p>
          <a:pPr marL="0" lvl="0" indent="0" algn="ctr" defTabSz="1244600">
            <a:lnSpc>
              <a:spcPct val="90000"/>
            </a:lnSpc>
            <a:spcBef>
              <a:spcPct val="0"/>
            </a:spcBef>
            <a:spcAft>
              <a:spcPct val="35000"/>
            </a:spcAft>
          </a:pPr>
          <a:endParaRPr lang="pl-PL" sz="2000" b="1" kern="1200" dirty="0">
            <a:solidFill>
              <a:sysClr val="window" lastClr="FFFFFF"/>
            </a:solidFill>
            <a:latin typeface="Segoe UI Light" pitchFamily="34" charset="0"/>
            <a:ea typeface="+mn-ea"/>
            <a:cs typeface="+mn-cs"/>
          </a:endParaRPr>
        </a:p>
        <a:p>
          <a:pPr marL="0" lvl="0" indent="0" algn="ctr" defTabSz="1244600">
            <a:lnSpc>
              <a:spcPct val="90000"/>
            </a:lnSpc>
            <a:spcBef>
              <a:spcPct val="0"/>
            </a:spcBef>
            <a:spcAft>
              <a:spcPct val="35000"/>
            </a:spcAft>
          </a:pPr>
          <a:endParaRPr lang="pl-PL" sz="2000" b="1" kern="1200" dirty="0">
            <a:solidFill>
              <a:sysClr val="window" lastClr="FFFFFF"/>
            </a:solidFill>
            <a:latin typeface="Segoe UI Light" pitchFamily="34" charset="0"/>
            <a:ea typeface="+mn-ea"/>
            <a:cs typeface="+mn-cs"/>
          </a:endParaRPr>
        </a:p>
        <a:p>
          <a:pPr marL="0" lvl="0" indent="0" algn="ctr" defTabSz="1244600">
            <a:lnSpc>
              <a:spcPct val="90000"/>
            </a:lnSpc>
            <a:spcBef>
              <a:spcPct val="0"/>
            </a:spcBef>
            <a:spcAft>
              <a:spcPct val="35000"/>
            </a:spcAft>
          </a:pPr>
          <a:endParaRPr lang="pl-PL" sz="2000" b="1" kern="1200" dirty="0">
            <a:solidFill>
              <a:sysClr val="window" lastClr="FFFFFF"/>
            </a:solidFill>
            <a:latin typeface="Segoe UI Light" pitchFamily="34" charset="0"/>
            <a:ea typeface="+mn-ea"/>
            <a:cs typeface="+mn-cs"/>
          </a:endParaRPr>
        </a:p>
      </dsp:txBody>
      <dsp:txXfrm>
        <a:off x="3172702" y="1582677"/>
        <a:ext cx="2962041" cy="1731190"/>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E4EF3-168F-4F51-849C-74A9298BB9E6}">
      <dsp:nvSpPr>
        <dsp:cNvPr id="0" name=""/>
        <dsp:cNvSpPr/>
      </dsp:nvSpPr>
      <dsp:spPr>
        <a:xfrm>
          <a:off x="0" y="306058"/>
          <a:ext cx="2655295" cy="1593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pl-PL" sz="2300" kern="1200" dirty="0"/>
            <a:t>charakter, czas trwania, waga naruszenia </a:t>
          </a:r>
        </a:p>
      </dsp:txBody>
      <dsp:txXfrm>
        <a:off x="0" y="306058"/>
        <a:ext cx="2655295" cy="1593177"/>
      </dsp:txXfrm>
    </dsp:sp>
    <dsp:sp modelId="{D75AA322-32EE-4C0D-B04F-65A4EB7018FA}">
      <dsp:nvSpPr>
        <dsp:cNvPr id="0" name=""/>
        <dsp:cNvSpPr/>
      </dsp:nvSpPr>
      <dsp:spPr>
        <a:xfrm>
          <a:off x="2920824" y="306058"/>
          <a:ext cx="2655295" cy="1593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pl-PL" sz="2300" kern="1200" dirty="0"/>
            <a:t>działania podjęcie przez AD/podmiot przetwarzający </a:t>
          </a:r>
        </a:p>
      </dsp:txBody>
      <dsp:txXfrm>
        <a:off x="2920824" y="306058"/>
        <a:ext cx="2655295" cy="1593177"/>
      </dsp:txXfrm>
    </dsp:sp>
    <dsp:sp modelId="{0ED5F2BD-BC64-44D0-A739-4600FE91C030}">
      <dsp:nvSpPr>
        <dsp:cNvPr id="0" name=""/>
        <dsp:cNvSpPr/>
      </dsp:nvSpPr>
      <dsp:spPr>
        <a:xfrm>
          <a:off x="5841649" y="306058"/>
          <a:ext cx="2655295" cy="1593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pl-PL" sz="2300" kern="1200" dirty="0"/>
            <a:t>umyślny/nieumyślny charakter</a:t>
          </a:r>
        </a:p>
      </dsp:txBody>
      <dsp:txXfrm>
        <a:off x="5841649" y="306058"/>
        <a:ext cx="2655295" cy="1593177"/>
      </dsp:txXfrm>
    </dsp:sp>
    <dsp:sp modelId="{4A0BD232-679A-43D3-B8F4-3D2F6495E2CA}">
      <dsp:nvSpPr>
        <dsp:cNvPr id="0" name=""/>
        <dsp:cNvSpPr/>
      </dsp:nvSpPr>
      <dsp:spPr>
        <a:xfrm>
          <a:off x="0" y="2164764"/>
          <a:ext cx="2655295" cy="1593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pl-PL" sz="2300" kern="1200" dirty="0"/>
            <a:t>kategorie danych </a:t>
          </a:r>
        </a:p>
      </dsp:txBody>
      <dsp:txXfrm>
        <a:off x="0" y="2164764"/>
        <a:ext cx="2655295" cy="1593177"/>
      </dsp:txXfrm>
    </dsp:sp>
    <dsp:sp modelId="{41DEC7D6-31B0-4C6A-BE1D-E9018074B4E6}">
      <dsp:nvSpPr>
        <dsp:cNvPr id="0" name=""/>
        <dsp:cNvSpPr/>
      </dsp:nvSpPr>
      <dsp:spPr>
        <a:xfrm>
          <a:off x="2920824" y="2164764"/>
          <a:ext cx="2655295" cy="1593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pl-PL" sz="2300" kern="1200" dirty="0"/>
            <a:t>stopień współpracy  z organem nadzoru</a:t>
          </a:r>
        </a:p>
      </dsp:txBody>
      <dsp:txXfrm>
        <a:off x="2920824" y="2164764"/>
        <a:ext cx="2655295" cy="1593177"/>
      </dsp:txXfrm>
    </dsp:sp>
    <dsp:sp modelId="{66D2F005-ED6B-4C4B-A6AA-BF68385E8E20}">
      <dsp:nvSpPr>
        <dsp:cNvPr id="0" name=""/>
        <dsp:cNvSpPr/>
      </dsp:nvSpPr>
      <dsp:spPr>
        <a:xfrm>
          <a:off x="5841649" y="2164764"/>
          <a:ext cx="2655295" cy="15931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pl-PL" sz="2300" kern="1200" dirty="0"/>
            <a:t>stosowanie zatwierdzonych mechanizmów certyfikacji </a:t>
          </a:r>
        </a:p>
      </dsp:txBody>
      <dsp:txXfrm>
        <a:off x="5841649" y="2164764"/>
        <a:ext cx="2655295" cy="15931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CC693-9B30-4BAF-B23A-3565124F2864}">
      <dsp:nvSpPr>
        <dsp:cNvPr id="0" name=""/>
        <dsp:cNvSpPr/>
      </dsp:nvSpPr>
      <dsp:spPr>
        <a:xfrm>
          <a:off x="39457" y="0"/>
          <a:ext cx="4000668" cy="4234221"/>
        </a:xfrm>
        <a:prstGeom prst="roundRect">
          <a:avLst>
            <a:gd name="adj" fmla="val 5000"/>
          </a:avLst>
        </a:prstGeom>
        <a:no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7734" rIns="204470" bIns="0" numCol="1" spcCol="1270" anchor="t" anchorCtr="0">
          <a:noAutofit/>
        </a:bodyPr>
        <a:lstStyle/>
        <a:p>
          <a:pPr lvl="0" algn="r" defTabSz="2044700">
            <a:lnSpc>
              <a:spcPct val="90000"/>
            </a:lnSpc>
            <a:spcBef>
              <a:spcPct val="0"/>
            </a:spcBef>
            <a:spcAft>
              <a:spcPct val="35000"/>
            </a:spcAft>
          </a:pPr>
          <a:r>
            <a:rPr lang="pl-PL" sz="4600" kern="1200" dirty="0">
              <a:solidFill>
                <a:schemeClr val="accent6"/>
              </a:solidFill>
              <a:latin typeface="+mn-lt"/>
            </a:rPr>
            <a:t>JEST NIM</a:t>
          </a:r>
        </a:p>
      </dsp:txBody>
      <dsp:txXfrm rot="16200000">
        <a:off x="-1296506" y="1335963"/>
        <a:ext cx="3472061" cy="800133"/>
      </dsp:txXfrm>
    </dsp:sp>
    <dsp:sp modelId="{C294E9E3-212C-4FC4-8133-9498A6A2C854}">
      <dsp:nvSpPr>
        <dsp:cNvPr id="0" name=""/>
        <dsp:cNvSpPr/>
      </dsp:nvSpPr>
      <dsp:spPr>
        <a:xfrm>
          <a:off x="839590" y="0"/>
          <a:ext cx="2980498" cy="423422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583" rIns="0" bIns="0" numCol="1" spcCol="1270" anchor="t" anchorCtr="0">
          <a:noAutofit/>
        </a:bodyPr>
        <a:lstStyle/>
        <a:p>
          <a:pPr lvl="0" algn="l" defTabSz="1200150">
            <a:lnSpc>
              <a:spcPct val="90000"/>
            </a:lnSpc>
            <a:spcBef>
              <a:spcPct val="0"/>
            </a:spcBef>
            <a:spcAft>
              <a:spcPct val="35000"/>
            </a:spcAft>
          </a:pPr>
          <a:r>
            <a:rPr lang="pl-PL" sz="2700" b="0" i="0" kern="1200" dirty="0">
              <a:solidFill>
                <a:schemeClr val="tx1">
                  <a:lumMod val="65000"/>
                  <a:lumOff val="35000"/>
                </a:schemeClr>
              </a:solidFill>
              <a:latin typeface="+mn-lt"/>
              <a:cs typeface="Arial" charset="0"/>
            </a:rPr>
            <a:t>- organ, jednostka organizacyjna, podmiot lub osoba (...) decydująca                 o </a:t>
          </a:r>
          <a:r>
            <a:rPr lang="pl-PL" sz="2700" b="0" i="0" u="sng" kern="1200" dirty="0">
              <a:solidFill>
                <a:schemeClr val="tx1">
                  <a:lumMod val="65000"/>
                  <a:lumOff val="35000"/>
                </a:schemeClr>
              </a:solidFill>
              <a:latin typeface="+mn-lt"/>
              <a:cs typeface="Arial" charset="0"/>
            </a:rPr>
            <a:t>celach i środkach </a:t>
          </a:r>
          <a:r>
            <a:rPr lang="pl-PL" sz="2700" b="0" i="0" kern="1200" dirty="0">
              <a:solidFill>
                <a:schemeClr val="tx1">
                  <a:lumMod val="65000"/>
                  <a:lumOff val="35000"/>
                </a:schemeClr>
              </a:solidFill>
              <a:latin typeface="+mn-lt"/>
              <a:cs typeface="Arial" charset="0"/>
            </a:rPr>
            <a:t>przetwarzania danych osobowych</a:t>
          </a:r>
        </a:p>
      </dsp:txBody>
      <dsp:txXfrm>
        <a:off x="839590" y="0"/>
        <a:ext cx="2980498" cy="4234221"/>
      </dsp:txXfrm>
    </dsp:sp>
    <dsp:sp modelId="{DF1D2A94-09B3-4BDE-921A-30979DA6A79B}">
      <dsp:nvSpPr>
        <dsp:cNvPr id="0" name=""/>
        <dsp:cNvSpPr/>
      </dsp:nvSpPr>
      <dsp:spPr>
        <a:xfrm>
          <a:off x="4142262" y="0"/>
          <a:ext cx="4000668" cy="4234221"/>
        </a:xfrm>
        <a:prstGeom prst="roundRect">
          <a:avLst>
            <a:gd name="adj" fmla="val 5000"/>
          </a:avLst>
        </a:prstGeom>
        <a:no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7734" rIns="204470" bIns="0" numCol="1" spcCol="1270" anchor="t" anchorCtr="0">
          <a:noAutofit/>
        </a:bodyPr>
        <a:lstStyle/>
        <a:p>
          <a:pPr lvl="0" algn="r" defTabSz="2044700">
            <a:lnSpc>
              <a:spcPct val="90000"/>
            </a:lnSpc>
            <a:spcBef>
              <a:spcPct val="0"/>
            </a:spcBef>
            <a:spcAft>
              <a:spcPct val="35000"/>
            </a:spcAft>
          </a:pPr>
          <a:r>
            <a:rPr lang="pl-PL" sz="4600" kern="1200" dirty="0">
              <a:solidFill>
                <a:schemeClr val="accent6"/>
              </a:solidFill>
              <a:latin typeface="+mn-lt"/>
            </a:rPr>
            <a:t>NIE JEST</a:t>
          </a:r>
        </a:p>
      </dsp:txBody>
      <dsp:txXfrm rot="16200000">
        <a:off x="2806298" y="1335963"/>
        <a:ext cx="3472061" cy="800133"/>
      </dsp:txXfrm>
    </dsp:sp>
    <dsp:sp modelId="{0F9E94BA-8FB3-4882-B632-032FCE44D163}">
      <dsp:nvSpPr>
        <dsp:cNvPr id="0" name=""/>
        <dsp:cNvSpPr/>
      </dsp:nvSpPr>
      <dsp:spPr>
        <a:xfrm>
          <a:off x="3771071" y="3477567"/>
          <a:ext cx="621575" cy="600100"/>
        </a:xfrm>
        <a:prstGeom prst="flowChartExtra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477265D3-DDF7-414D-B83A-E277BCA78F61}">
      <dsp:nvSpPr>
        <dsp:cNvPr id="0" name=""/>
        <dsp:cNvSpPr/>
      </dsp:nvSpPr>
      <dsp:spPr>
        <a:xfrm>
          <a:off x="4942396" y="0"/>
          <a:ext cx="2980498" cy="423422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583" rIns="0" bIns="0" numCol="1" spcCol="1270" anchor="t" anchorCtr="0">
          <a:noAutofit/>
        </a:bodyPr>
        <a:lstStyle/>
        <a:p>
          <a:pPr lvl="0" algn="l" defTabSz="1200150">
            <a:lnSpc>
              <a:spcPct val="90000"/>
            </a:lnSpc>
            <a:spcBef>
              <a:spcPct val="0"/>
            </a:spcBef>
            <a:spcAft>
              <a:spcPct val="35000"/>
            </a:spcAft>
          </a:pPr>
          <a:r>
            <a:rPr lang="pl-PL" sz="2700" b="0" kern="1200" dirty="0">
              <a:solidFill>
                <a:schemeClr val="tx1">
                  <a:lumMod val="65000"/>
                  <a:lumOff val="35000"/>
                </a:schemeClr>
              </a:solidFill>
              <a:latin typeface="+mn-lt"/>
              <a:cs typeface="Arial" charset="0"/>
            </a:rPr>
            <a:t>- pracownik odpowiadający                 za ochronę danych osobowych (ABI, ASI)</a:t>
          </a:r>
          <a:endParaRPr lang="pl-PL" sz="2700" kern="1200" dirty="0">
            <a:solidFill>
              <a:schemeClr val="tx1">
                <a:lumMod val="65000"/>
                <a:lumOff val="35000"/>
              </a:schemeClr>
            </a:solidFill>
            <a:latin typeface="+mn-lt"/>
          </a:endParaRPr>
        </a:p>
        <a:p>
          <a:pPr lvl="0" algn="l" defTabSz="1200150">
            <a:lnSpc>
              <a:spcPct val="90000"/>
            </a:lnSpc>
            <a:spcBef>
              <a:spcPct val="0"/>
            </a:spcBef>
            <a:spcAft>
              <a:spcPct val="35000"/>
            </a:spcAft>
          </a:pPr>
          <a:r>
            <a:rPr lang="pl-PL" sz="2700" b="0" kern="1200" dirty="0">
              <a:solidFill>
                <a:schemeClr val="tx1">
                  <a:lumMod val="65000"/>
                  <a:lumOff val="35000"/>
                </a:schemeClr>
              </a:solidFill>
              <a:latin typeface="+mn-lt"/>
              <a:cs typeface="Arial" charset="0"/>
            </a:rPr>
            <a:t>- podmiot, któremu powierzono przetwarzanie danych osobowych</a:t>
          </a:r>
          <a:endParaRPr lang="pl-PL" sz="2700" kern="1200" dirty="0">
            <a:solidFill>
              <a:schemeClr val="tx1">
                <a:lumMod val="65000"/>
                <a:lumOff val="35000"/>
              </a:schemeClr>
            </a:solidFill>
            <a:latin typeface="+mn-lt"/>
          </a:endParaRPr>
        </a:p>
        <a:p>
          <a:pPr lvl="0" algn="l" defTabSz="1200150">
            <a:lnSpc>
              <a:spcPct val="90000"/>
            </a:lnSpc>
            <a:spcBef>
              <a:spcPct val="0"/>
            </a:spcBef>
            <a:spcAft>
              <a:spcPct val="35000"/>
            </a:spcAft>
          </a:pPr>
          <a:endParaRPr lang="pl-PL" sz="2700" kern="1200" dirty="0">
            <a:latin typeface="+mn-lt"/>
          </a:endParaRPr>
        </a:p>
      </dsp:txBody>
      <dsp:txXfrm>
        <a:off x="4942396" y="0"/>
        <a:ext cx="2980498" cy="42342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38540-9E28-40B4-B9B2-5C6415BCB633}">
      <dsp:nvSpPr>
        <dsp:cNvPr id="0" name=""/>
        <dsp:cNvSpPr/>
      </dsp:nvSpPr>
      <dsp:spPr>
        <a:xfrm rot="16200000">
          <a:off x="1712332" y="-1058535"/>
          <a:ext cx="1729845" cy="4374384"/>
        </a:xfrm>
        <a:prstGeom prst="round1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pl-PL" sz="2000" b="0" kern="1200" dirty="0">
            <a:latin typeface="+mn-lt"/>
          </a:endParaRPr>
        </a:p>
        <a:p>
          <a:pPr lvl="0" algn="ctr" defTabSz="889000">
            <a:lnSpc>
              <a:spcPct val="90000"/>
            </a:lnSpc>
            <a:spcBef>
              <a:spcPct val="0"/>
            </a:spcBef>
            <a:spcAft>
              <a:spcPct val="35000"/>
            </a:spcAft>
          </a:pPr>
          <a:r>
            <a:rPr lang="pl-PL" sz="2000" b="0" kern="1200" dirty="0">
              <a:latin typeface="+mn-lt"/>
              <a:ea typeface="Verdana" pitchFamily="34" charset="0"/>
              <a:cs typeface="Verdana" pitchFamily="34" charset="0"/>
            </a:rPr>
            <a:t>Każdy posiadający </a:t>
          </a:r>
          <a:r>
            <a:rPr lang="pl-PL" sz="2000" b="0" u="sng" kern="1200" dirty="0">
              <a:latin typeface="+mn-lt"/>
              <a:ea typeface="Verdana" pitchFamily="34" charset="0"/>
              <a:cs typeface="Verdana" pitchFamily="34" charset="0"/>
            </a:rPr>
            <a:t>strukturę zestaw </a:t>
          </a:r>
          <a:endParaRPr lang="pl-PL" sz="2800" b="0" u="sng" kern="1200" dirty="0">
            <a:latin typeface="+mn-lt"/>
            <a:ea typeface="Verdana" pitchFamily="34" charset="0"/>
            <a:cs typeface="Verdana" pitchFamily="34" charset="0"/>
          </a:endParaRPr>
        </a:p>
      </dsp:txBody>
      <dsp:txXfrm rot="5400000">
        <a:off x="390063" y="263734"/>
        <a:ext cx="4374384" cy="1297384"/>
      </dsp:txXfrm>
    </dsp:sp>
    <dsp:sp modelId="{E909B110-B7F9-42E8-A4FF-FE3AAE46B835}">
      <dsp:nvSpPr>
        <dsp:cNvPr id="0" name=""/>
        <dsp:cNvSpPr/>
      </dsp:nvSpPr>
      <dsp:spPr>
        <a:xfrm>
          <a:off x="5675860" y="229155"/>
          <a:ext cx="4605885" cy="1691556"/>
        </a:xfrm>
        <a:prstGeom prst="round1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l-PL" sz="2000" b="0" kern="1200" dirty="0">
              <a:latin typeface="+mn-lt"/>
              <a:ea typeface="Verdana" pitchFamily="34" charset="0"/>
              <a:cs typeface="Verdana" pitchFamily="34" charset="0"/>
            </a:rPr>
            <a:t>Charakter </a:t>
          </a:r>
          <a:r>
            <a:rPr lang="pl-PL" sz="2000" b="0" i="0" u="sng" kern="1200" dirty="0">
              <a:latin typeface="+mn-lt"/>
              <a:ea typeface="Verdana" pitchFamily="34" charset="0"/>
              <a:cs typeface="Verdana" pitchFamily="34" charset="0"/>
            </a:rPr>
            <a:t>osobowy</a:t>
          </a:r>
        </a:p>
      </dsp:txBody>
      <dsp:txXfrm>
        <a:off x="5675860" y="229155"/>
        <a:ext cx="4605885" cy="1268667"/>
      </dsp:txXfrm>
    </dsp:sp>
    <dsp:sp modelId="{A6FA3DF1-7BFF-42CB-BBA5-6BB20F176787}">
      <dsp:nvSpPr>
        <dsp:cNvPr id="0" name=""/>
        <dsp:cNvSpPr/>
      </dsp:nvSpPr>
      <dsp:spPr>
        <a:xfrm rot="10800000">
          <a:off x="311695" y="2570662"/>
          <a:ext cx="4531119" cy="1641951"/>
        </a:xfrm>
        <a:prstGeom prst="round1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l-PL" sz="2000" b="0" kern="1200" dirty="0">
              <a:latin typeface="+mn-lt"/>
              <a:ea typeface="Verdana" pitchFamily="34" charset="0"/>
              <a:cs typeface="Verdana" pitchFamily="34" charset="0"/>
            </a:rPr>
            <a:t>Dostępny według określonych </a:t>
          </a:r>
          <a:r>
            <a:rPr lang="pl-PL" sz="2000" b="0" u="sng" kern="1200" dirty="0">
              <a:latin typeface="+mn-lt"/>
              <a:ea typeface="Verdana" pitchFamily="34" charset="0"/>
              <a:cs typeface="Verdana" pitchFamily="34" charset="0"/>
            </a:rPr>
            <a:t>kryteriów</a:t>
          </a:r>
        </a:p>
      </dsp:txBody>
      <dsp:txXfrm rot="10800000">
        <a:off x="311695" y="2981149"/>
        <a:ext cx="4531119" cy="1231463"/>
      </dsp:txXfrm>
    </dsp:sp>
    <dsp:sp modelId="{C84E42BB-B238-4764-9480-83E9F3F491E5}">
      <dsp:nvSpPr>
        <dsp:cNvPr id="0" name=""/>
        <dsp:cNvSpPr/>
      </dsp:nvSpPr>
      <dsp:spPr>
        <a:xfrm rot="5400000">
          <a:off x="6964463" y="1022788"/>
          <a:ext cx="1741183" cy="4737698"/>
        </a:xfrm>
        <a:prstGeom prst="round1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l-PL" sz="2000" b="0" kern="1200" dirty="0">
              <a:latin typeface="+mn-lt"/>
              <a:ea typeface="Verdana" pitchFamily="34" charset="0"/>
              <a:cs typeface="Verdana" pitchFamily="34" charset="0"/>
            </a:rPr>
            <a:t>Niezależnie od tego czy jest on rozproszony lub podzielony funkcjonalnie</a:t>
          </a:r>
        </a:p>
      </dsp:txBody>
      <dsp:txXfrm rot="-5400000">
        <a:off x="5466206" y="2956341"/>
        <a:ext cx="4737698" cy="1305887"/>
      </dsp:txXfrm>
    </dsp:sp>
    <dsp:sp modelId="{41A38ACB-EBEB-486F-AAC2-6BEBF04E897D}">
      <dsp:nvSpPr>
        <dsp:cNvPr id="0" name=""/>
        <dsp:cNvSpPr/>
      </dsp:nvSpPr>
      <dsp:spPr>
        <a:xfrm>
          <a:off x="3699924" y="1697236"/>
          <a:ext cx="3154680" cy="1131490"/>
        </a:xfrm>
        <a:prstGeom prst="roundRect">
          <a:avLst/>
        </a:prstGeom>
        <a:solidFill>
          <a:schemeClr val="accent6"/>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pl-PL" sz="2800" b="1" kern="1200" dirty="0">
              <a:latin typeface="+mn-lt"/>
              <a:ea typeface="Verdana" pitchFamily="34" charset="0"/>
              <a:cs typeface="Verdana" pitchFamily="34" charset="0"/>
            </a:rPr>
            <a:t>Zbiór danych</a:t>
          </a:r>
        </a:p>
      </dsp:txBody>
      <dsp:txXfrm>
        <a:off x="3755159" y="1752471"/>
        <a:ext cx="3044210" cy="10210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48421-6912-4298-A365-8E1BB719D86F}">
      <dsp:nvSpPr>
        <dsp:cNvPr id="0" name=""/>
        <dsp:cNvSpPr/>
      </dsp:nvSpPr>
      <dsp:spPr>
        <a:xfrm>
          <a:off x="5917339" y="3445988"/>
          <a:ext cx="2408856" cy="711640"/>
        </a:xfrm>
        <a:prstGeom prst="roundRect">
          <a:avLst>
            <a:gd name="adj" fmla="val 10000"/>
          </a:avLst>
        </a:prstGeom>
        <a:noFill/>
        <a:ln w="317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pl-PL" sz="1600" kern="1200" dirty="0">
              <a:latin typeface="Open Sans" pitchFamily="34" charset="0"/>
              <a:ea typeface="Open Sans" pitchFamily="34" charset="0"/>
              <a:cs typeface="Open Sans" pitchFamily="34" charset="0"/>
            </a:rPr>
            <a:t>Od kogo?</a:t>
          </a:r>
        </a:p>
      </dsp:txBody>
      <dsp:txXfrm>
        <a:off x="6655628" y="3639530"/>
        <a:ext cx="1654935" cy="502466"/>
      </dsp:txXfrm>
    </dsp:sp>
    <dsp:sp modelId="{DFF1270E-780A-4466-A428-ED5392CFFCC5}">
      <dsp:nvSpPr>
        <dsp:cNvPr id="0" name=""/>
        <dsp:cNvSpPr/>
      </dsp:nvSpPr>
      <dsp:spPr>
        <a:xfrm>
          <a:off x="2233740" y="3445988"/>
          <a:ext cx="2480201" cy="711640"/>
        </a:xfrm>
        <a:prstGeom prst="roundRect">
          <a:avLst>
            <a:gd name="adj" fmla="val 10000"/>
          </a:avLst>
        </a:prstGeom>
        <a:noFill/>
        <a:ln w="317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pl-PL" sz="1600" kern="1200" dirty="0">
              <a:latin typeface="Open Sans" pitchFamily="34" charset="0"/>
              <a:ea typeface="Open Sans" pitchFamily="34" charset="0"/>
              <a:cs typeface="Open Sans" pitchFamily="34" charset="0"/>
            </a:rPr>
            <a:t>W jakim celu?</a:t>
          </a:r>
        </a:p>
        <a:p>
          <a:pPr marL="171450" lvl="1" indent="-171450" algn="l" defTabSz="800100">
            <a:lnSpc>
              <a:spcPct val="90000"/>
            </a:lnSpc>
            <a:spcBef>
              <a:spcPct val="0"/>
            </a:spcBef>
            <a:spcAft>
              <a:spcPct val="15000"/>
            </a:spcAft>
            <a:buChar char="••"/>
          </a:pPr>
          <a:endParaRPr lang="pl-PL" sz="1800" kern="1200" dirty="0">
            <a:latin typeface="Open Sans" pitchFamily="34" charset="0"/>
            <a:ea typeface="Open Sans" pitchFamily="34" charset="0"/>
            <a:cs typeface="Open Sans" pitchFamily="34" charset="0"/>
          </a:endParaRPr>
        </a:p>
      </dsp:txBody>
      <dsp:txXfrm>
        <a:off x="2249372" y="3639530"/>
        <a:ext cx="1704877" cy="502466"/>
      </dsp:txXfrm>
    </dsp:sp>
    <dsp:sp modelId="{A17E9A66-90D7-46EE-8A1F-F5C0012B8BDE}">
      <dsp:nvSpPr>
        <dsp:cNvPr id="0" name=""/>
        <dsp:cNvSpPr/>
      </dsp:nvSpPr>
      <dsp:spPr>
        <a:xfrm>
          <a:off x="6024223" y="405316"/>
          <a:ext cx="2235825" cy="740766"/>
        </a:xfrm>
        <a:prstGeom prst="roundRect">
          <a:avLst>
            <a:gd name="adj" fmla="val 10000"/>
          </a:avLst>
        </a:prstGeom>
        <a:noFill/>
        <a:ln w="317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pl-PL" sz="1500" kern="1200" dirty="0">
              <a:solidFill>
                <a:schemeClr val="tx1"/>
              </a:solidFill>
              <a:latin typeface="Open Sans" pitchFamily="34" charset="0"/>
              <a:ea typeface="Open Sans" pitchFamily="34" charset="0"/>
              <a:cs typeface="Open Sans" pitchFamily="34" charset="0"/>
            </a:rPr>
            <a:t>Co dokładnie?</a:t>
          </a:r>
        </a:p>
      </dsp:txBody>
      <dsp:txXfrm>
        <a:off x="6711242" y="421588"/>
        <a:ext cx="1532534" cy="523030"/>
      </dsp:txXfrm>
    </dsp:sp>
    <dsp:sp modelId="{0E0F8F26-2575-4FF6-81AF-9A31D39E8F19}">
      <dsp:nvSpPr>
        <dsp:cNvPr id="0" name=""/>
        <dsp:cNvSpPr/>
      </dsp:nvSpPr>
      <dsp:spPr>
        <a:xfrm>
          <a:off x="2189404" y="353770"/>
          <a:ext cx="2568874" cy="740766"/>
        </a:xfrm>
        <a:prstGeom prst="roundRect">
          <a:avLst>
            <a:gd name="adj" fmla="val 10000"/>
          </a:avLst>
        </a:prstGeom>
        <a:noFill/>
        <a:ln w="317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pl-PL" sz="1500" kern="1200" dirty="0">
              <a:latin typeface="Open Sans" pitchFamily="34" charset="0"/>
              <a:ea typeface="Open Sans" pitchFamily="34" charset="0"/>
              <a:cs typeface="Open Sans" pitchFamily="34" charset="0"/>
            </a:rPr>
            <a:t>Kto ma dostęp?</a:t>
          </a:r>
        </a:p>
      </dsp:txBody>
      <dsp:txXfrm>
        <a:off x="2205676" y="370042"/>
        <a:ext cx="1765668" cy="523030"/>
      </dsp:txXfrm>
    </dsp:sp>
    <dsp:sp modelId="{F08D39F1-DE12-4301-9EC3-6A0C94BDA9C8}">
      <dsp:nvSpPr>
        <dsp:cNvPr id="0" name=""/>
        <dsp:cNvSpPr/>
      </dsp:nvSpPr>
      <dsp:spPr>
        <a:xfrm>
          <a:off x="3252798" y="257979"/>
          <a:ext cx="1959741" cy="1959741"/>
        </a:xfrm>
        <a:prstGeom prst="pieWedge">
          <a:avLst/>
        </a:prstGeom>
        <a:solidFill>
          <a:srgbClr val="32445E"/>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pl-PL" sz="2400" b="1" kern="1200" dirty="0">
              <a:latin typeface="Open Sans" pitchFamily="34" charset="0"/>
              <a:ea typeface="Open Sans" pitchFamily="34" charset="0"/>
              <a:cs typeface="Open Sans" pitchFamily="34" charset="0"/>
            </a:rPr>
            <a:t>Dostęp</a:t>
          </a:r>
        </a:p>
      </dsp:txBody>
      <dsp:txXfrm>
        <a:off x="3826793" y="831974"/>
        <a:ext cx="1385746" cy="1385746"/>
      </dsp:txXfrm>
    </dsp:sp>
    <dsp:sp modelId="{876E0824-C52A-4E36-BA20-9EB21240C931}">
      <dsp:nvSpPr>
        <dsp:cNvPr id="0" name=""/>
        <dsp:cNvSpPr/>
      </dsp:nvSpPr>
      <dsp:spPr>
        <a:xfrm rot="5400000">
          <a:off x="5303059" y="257979"/>
          <a:ext cx="1959741" cy="1959741"/>
        </a:xfrm>
        <a:prstGeom prst="pieWedge">
          <a:avLst/>
        </a:prstGeom>
        <a:solidFill>
          <a:srgbClr val="32445E"/>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pl-PL" sz="2400" b="1" kern="1200" dirty="0">
              <a:solidFill>
                <a:schemeClr val="bg1"/>
              </a:solidFill>
              <a:latin typeface="Open Sans" pitchFamily="34" charset="0"/>
              <a:ea typeface="Open Sans" pitchFamily="34" charset="0"/>
              <a:cs typeface="Open Sans" pitchFamily="34" charset="0"/>
            </a:rPr>
            <a:t>Zakres danych</a:t>
          </a:r>
        </a:p>
      </dsp:txBody>
      <dsp:txXfrm rot="-5400000">
        <a:off x="5303059" y="831974"/>
        <a:ext cx="1385746" cy="1385746"/>
      </dsp:txXfrm>
    </dsp:sp>
    <dsp:sp modelId="{26592729-32F6-4DCD-8B06-1354825511A9}">
      <dsp:nvSpPr>
        <dsp:cNvPr id="0" name=""/>
        <dsp:cNvSpPr/>
      </dsp:nvSpPr>
      <dsp:spPr>
        <a:xfrm rot="10800000">
          <a:off x="5303059" y="2308241"/>
          <a:ext cx="1959741" cy="1959741"/>
        </a:xfrm>
        <a:prstGeom prst="pieWedge">
          <a:avLst/>
        </a:prstGeom>
        <a:solidFill>
          <a:srgbClr val="32445E"/>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pl-PL" sz="2400" b="1" kern="1200" dirty="0">
              <a:latin typeface="Open Sans" pitchFamily="34" charset="0"/>
              <a:ea typeface="Open Sans" pitchFamily="34" charset="0"/>
              <a:cs typeface="Open Sans" pitchFamily="34" charset="0"/>
            </a:rPr>
            <a:t> Katego-ria osób</a:t>
          </a:r>
        </a:p>
      </dsp:txBody>
      <dsp:txXfrm rot="10800000">
        <a:off x="5303059" y="2308241"/>
        <a:ext cx="1385746" cy="1385746"/>
      </dsp:txXfrm>
    </dsp:sp>
    <dsp:sp modelId="{E0132C40-0A6B-4D8B-9991-E4B3FA1AB3E1}">
      <dsp:nvSpPr>
        <dsp:cNvPr id="0" name=""/>
        <dsp:cNvSpPr/>
      </dsp:nvSpPr>
      <dsp:spPr>
        <a:xfrm rot="16200000">
          <a:off x="3252798" y="2308241"/>
          <a:ext cx="1959741" cy="1959741"/>
        </a:xfrm>
        <a:prstGeom prst="pieWedge">
          <a:avLst/>
        </a:prstGeom>
        <a:solidFill>
          <a:srgbClr val="32445E"/>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pl-PL" sz="2400" b="1" kern="1200" dirty="0">
              <a:latin typeface="Open Sans" pitchFamily="34" charset="0"/>
              <a:ea typeface="Open Sans" pitchFamily="34" charset="0"/>
              <a:cs typeface="Open Sans" pitchFamily="34" charset="0"/>
            </a:rPr>
            <a:t>Cel zbiera-nia</a:t>
          </a:r>
        </a:p>
      </dsp:txBody>
      <dsp:txXfrm rot="5400000">
        <a:off x="3826793" y="2308241"/>
        <a:ext cx="1385746" cy="1385746"/>
      </dsp:txXfrm>
    </dsp:sp>
    <dsp:sp modelId="{DB5A9D99-688E-4064-B323-89261C2C91EA}">
      <dsp:nvSpPr>
        <dsp:cNvPr id="0" name=""/>
        <dsp:cNvSpPr/>
      </dsp:nvSpPr>
      <dsp:spPr>
        <a:xfrm>
          <a:off x="4919484" y="1855644"/>
          <a:ext cx="676631" cy="588375"/>
        </a:xfrm>
        <a:prstGeom prst="circularArrow">
          <a:avLst/>
        </a:prstGeom>
        <a:solidFill>
          <a:schemeClr val="accent6">
            <a:lumMod val="75000"/>
          </a:schemeClr>
        </a:solidFill>
        <a:ln w="12700" cap="flat" cmpd="sng" algn="ctr">
          <a:solidFill>
            <a:srgbClr val="88C86E"/>
          </a:solidFill>
          <a:prstDash val="solid"/>
          <a:miter lim="800000"/>
        </a:ln>
        <a:effectLst/>
      </dsp:spPr>
      <dsp:style>
        <a:lnRef idx="2">
          <a:scrgbClr r="0" g="0" b="0"/>
        </a:lnRef>
        <a:fillRef idx="1">
          <a:scrgbClr r="0" g="0" b="0"/>
        </a:fillRef>
        <a:effectRef idx="0">
          <a:scrgbClr r="0" g="0" b="0"/>
        </a:effectRef>
        <a:fontRef idx="minor"/>
      </dsp:style>
    </dsp:sp>
    <dsp:sp modelId="{10B42449-1FF9-4440-9C98-D6085515A820}">
      <dsp:nvSpPr>
        <dsp:cNvPr id="0" name=""/>
        <dsp:cNvSpPr/>
      </dsp:nvSpPr>
      <dsp:spPr>
        <a:xfrm rot="10800000">
          <a:off x="4919484" y="2081942"/>
          <a:ext cx="676631" cy="588375"/>
        </a:xfrm>
        <a:prstGeom prst="circularArrow">
          <a:avLst/>
        </a:prstGeom>
        <a:solidFill>
          <a:schemeClr val="accent6">
            <a:lumMod val="75000"/>
          </a:schemeClr>
        </a:solidFill>
        <a:ln w="12700" cap="flat" cmpd="sng" algn="ctr">
          <a:solidFill>
            <a:srgbClr val="88C86E"/>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321E6-2735-43B6-AB01-4C80AE663546}">
      <dsp:nvSpPr>
        <dsp:cNvPr id="0" name=""/>
        <dsp:cNvSpPr/>
      </dsp:nvSpPr>
      <dsp:spPr>
        <a:xfrm>
          <a:off x="164306" y="6907"/>
          <a:ext cx="2754808" cy="1188474"/>
        </a:xfrm>
        <a:prstGeom prst="rect">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pl-PL" sz="3100" kern="1200" dirty="0">
              <a:latin typeface="+mn-lt"/>
              <a:ea typeface="Verdana" pitchFamily="34" charset="0"/>
              <a:cs typeface="Verdana" pitchFamily="34" charset="0"/>
            </a:rPr>
            <a:t>Dane kadrowe</a:t>
          </a:r>
        </a:p>
      </dsp:txBody>
      <dsp:txXfrm>
        <a:off x="164306" y="6907"/>
        <a:ext cx="2754808" cy="1188474"/>
      </dsp:txXfrm>
    </dsp:sp>
    <dsp:sp modelId="{7D60A145-1764-4553-A697-A8AF877FD253}">
      <dsp:nvSpPr>
        <dsp:cNvPr id="0" name=""/>
        <dsp:cNvSpPr/>
      </dsp:nvSpPr>
      <dsp:spPr>
        <a:xfrm>
          <a:off x="3194595" y="6907"/>
          <a:ext cx="2754808" cy="1188474"/>
        </a:xfrm>
        <a:prstGeom prst="rect">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pl-PL" sz="3100" kern="1200" dirty="0">
              <a:latin typeface="+mn-lt"/>
              <a:ea typeface="Verdana" pitchFamily="34" charset="0"/>
              <a:cs typeface="Verdana" pitchFamily="34" charset="0"/>
            </a:rPr>
            <a:t>Potencjalni pracownicy</a:t>
          </a:r>
        </a:p>
      </dsp:txBody>
      <dsp:txXfrm>
        <a:off x="3194595" y="6907"/>
        <a:ext cx="2754808" cy="1188474"/>
      </dsp:txXfrm>
    </dsp:sp>
    <dsp:sp modelId="{15D038CC-9AE9-42A6-BD58-080CCBE3969B}">
      <dsp:nvSpPr>
        <dsp:cNvPr id="0" name=""/>
        <dsp:cNvSpPr/>
      </dsp:nvSpPr>
      <dsp:spPr>
        <a:xfrm>
          <a:off x="6224885" y="2436"/>
          <a:ext cx="2754808" cy="1197416"/>
        </a:xfrm>
        <a:prstGeom prst="rect">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pl-PL" sz="3100" kern="1200" dirty="0">
              <a:latin typeface="+mn-lt"/>
              <a:ea typeface="Verdana" pitchFamily="34" charset="0"/>
              <a:cs typeface="Verdana" pitchFamily="34" charset="0"/>
            </a:rPr>
            <a:t>Zamówienia publiczne</a:t>
          </a:r>
        </a:p>
      </dsp:txBody>
      <dsp:txXfrm>
        <a:off x="6224885" y="2436"/>
        <a:ext cx="2754808" cy="1197416"/>
      </dsp:txXfrm>
    </dsp:sp>
    <dsp:sp modelId="{B640AAB2-D9EB-4CC8-9A7E-E349235CCAFB}">
      <dsp:nvSpPr>
        <dsp:cNvPr id="0" name=""/>
        <dsp:cNvSpPr/>
      </dsp:nvSpPr>
      <dsp:spPr>
        <a:xfrm>
          <a:off x="164306" y="1475333"/>
          <a:ext cx="2754808" cy="1264506"/>
        </a:xfrm>
        <a:prstGeom prst="rect">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pl-PL" sz="3100" kern="1200" dirty="0">
              <a:latin typeface="+mn-lt"/>
              <a:ea typeface="Verdana" pitchFamily="34" charset="0"/>
              <a:cs typeface="Verdana" pitchFamily="34" charset="0"/>
            </a:rPr>
            <a:t>Kontrahenci</a:t>
          </a:r>
        </a:p>
      </dsp:txBody>
      <dsp:txXfrm>
        <a:off x="164306" y="1475333"/>
        <a:ext cx="2754808" cy="1264506"/>
      </dsp:txXfrm>
    </dsp:sp>
    <dsp:sp modelId="{D014C627-73B4-44FA-BA1B-65A3C49CD77E}">
      <dsp:nvSpPr>
        <dsp:cNvPr id="0" name=""/>
        <dsp:cNvSpPr/>
      </dsp:nvSpPr>
      <dsp:spPr>
        <a:xfrm>
          <a:off x="3194595" y="1509499"/>
          <a:ext cx="2754808" cy="1196176"/>
        </a:xfrm>
        <a:prstGeom prst="rect">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pl-PL" sz="3100" kern="1200" dirty="0">
              <a:latin typeface="+mn-lt"/>
              <a:ea typeface="Verdana" pitchFamily="34" charset="0"/>
              <a:cs typeface="Verdana" pitchFamily="34" charset="0"/>
            </a:rPr>
            <a:t>Marketing</a:t>
          </a:r>
        </a:p>
      </dsp:txBody>
      <dsp:txXfrm>
        <a:off x="3194595" y="1509499"/>
        <a:ext cx="2754808" cy="1196176"/>
      </dsp:txXfrm>
    </dsp:sp>
    <dsp:sp modelId="{D4E1A7B9-C9AA-49C8-AAC0-0CE295B18363}">
      <dsp:nvSpPr>
        <dsp:cNvPr id="0" name=""/>
        <dsp:cNvSpPr/>
      </dsp:nvSpPr>
      <dsp:spPr>
        <a:xfrm>
          <a:off x="6224885" y="1475333"/>
          <a:ext cx="2754808" cy="1264506"/>
        </a:xfrm>
        <a:prstGeom prst="rect">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pl-PL" sz="3100" kern="1200" dirty="0">
              <a:latin typeface="+mn-lt"/>
              <a:ea typeface="Verdana" pitchFamily="34" charset="0"/>
              <a:cs typeface="Verdana" pitchFamily="34" charset="0"/>
            </a:rPr>
            <a:t>Skargi i wnioski</a:t>
          </a:r>
        </a:p>
      </dsp:txBody>
      <dsp:txXfrm>
        <a:off x="6224885" y="1475333"/>
        <a:ext cx="2754808" cy="1264506"/>
      </dsp:txXfrm>
    </dsp:sp>
    <dsp:sp modelId="{8818A823-0AFB-4FB3-8B06-9C86705BE643}">
      <dsp:nvSpPr>
        <dsp:cNvPr id="0" name=""/>
        <dsp:cNvSpPr/>
      </dsp:nvSpPr>
      <dsp:spPr>
        <a:xfrm>
          <a:off x="1729795" y="3018924"/>
          <a:ext cx="2754808" cy="1151498"/>
        </a:xfrm>
        <a:prstGeom prst="rect">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pl-PL" sz="3100" kern="1200" dirty="0">
              <a:latin typeface="+mn-lt"/>
              <a:ea typeface="Verdana" pitchFamily="34" charset="0"/>
              <a:cs typeface="Verdana" pitchFamily="34" charset="0"/>
            </a:rPr>
            <a:t>Dziennik korespondencji</a:t>
          </a:r>
        </a:p>
      </dsp:txBody>
      <dsp:txXfrm>
        <a:off x="1729795" y="3018924"/>
        <a:ext cx="2754808" cy="1151498"/>
      </dsp:txXfrm>
    </dsp:sp>
    <dsp:sp modelId="{5EF79093-7FB1-48BA-9B63-455CC26BDD09}">
      <dsp:nvSpPr>
        <dsp:cNvPr id="0" name=""/>
        <dsp:cNvSpPr/>
      </dsp:nvSpPr>
      <dsp:spPr>
        <a:xfrm>
          <a:off x="4760084" y="3015321"/>
          <a:ext cx="2654120" cy="1158705"/>
        </a:xfrm>
        <a:prstGeom prst="rect">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pl-PL" sz="3100" kern="1200" dirty="0">
              <a:latin typeface="+mn-lt"/>
              <a:ea typeface="Verdana" pitchFamily="34" charset="0"/>
              <a:cs typeface="Verdana" pitchFamily="34" charset="0"/>
            </a:rPr>
            <a:t>Newsletter</a:t>
          </a:r>
        </a:p>
      </dsp:txBody>
      <dsp:txXfrm>
        <a:off x="4760084" y="3015321"/>
        <a:ext cx="2654120" cy="11587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C2F7A-C914-47B3-B00E-22284CC2815A}">
      <dsp:nvSpPr>
        <dsp:cNvPr id="0" name=""/>
        <dsp:cNvSpPr/>
      </dsp:nvSpPr>
      <dsp:spPr>
        <a:xfrm>
          <a:off x="1614403" y="470475"/>
          <a:ext cx="2993878" cy="2995542"/>
        </a:xfrm>
        <a:prstGeom prst="ellipse">
          <a:avLst/>
        </a:prstGeom>
        <a:solidFill>
          <a:schemeClr val="accent6">
            <a:lumMod val="7500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l-PL" sz="1800" b="1" kern="1200" dirty="0" smtClean="0">
              <a:latin typeface="Segoe UI Light" pitchFamily="34" charset="0"/>
            </a:rPr>
            <a:t>IOD </a:t>
          </a:r>
          <a:r>
            <a:rPr lang="pl-PL" sz="1800" b="1" kern="1200" dirty="0">
              <a:latin typeface="Segoe UI Light" pitchFamily="34" charset="0"/>
            </a:rPr>
            <a:t>może być:</a:t>
          </a:r>
        </a:p>
      </dsp:txBody>
      <dsp:txXfrm>
        <a:off x="2052846" y="909162"/>
        <a:ext cx="2116992" cy="2118168"/>
      </dsp:txXfrm>
    </dsp:sp>
    <dsp:sp modelId="{23214592-6896-46AF-9C5F-70D2498174F5}">
      <dsp:nvSpPr>
        <dsp:cNvPr id="0" name=""/>
        <dsp:cNvSpPr/>
      </dsp:nvSpPr>
      <dsp:spPr>
        <a:xfrm rot="769924">
          <a:off x="4747164" y="2347176"/>
          <a:ext cx="820243" cy="3347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pl-PL" sz="1400" kern="1200"/>
        </a:p>
      </dsp:txBody>
      <dsp:txXfrm>
        <a:off x="4748418" y="2402971"/>
        <a:ext cx="719824" cy="200837"/>
      </dsp:txXfrm>
    </dsp:sp>
    <dsp:sp modelId="{F3B819B5-CC11-4B3B-A814-9CC7CF715241}">
      <dsp:nvSpPr>
        <dsp:cNvPr id="0" name=""/>
        <dsp:cNvSpPr/>
      </dsp:nvSpPr>
      <dsp:spPr>
        <a:xfrm>
          <a:off x="5747993" y="2092632"/>
          <a:ext cx="2237055" cy="1461959"/>
        </a:xfrm>
        <a:prstGeom prst="ellipse">
          <a:avLst/>
        </a:prstGeom>
        <a:no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l-PL" sz="1800" kern="1200" dirty="0">
              <a:solidFill>
                <a:schemeClr val="tx2">
                  <a:lumMod val="50000"/>
                </a:schemeClr>
              </a:solidFill>
              <a:latin typeface="Segoe UI Light" pitchFamily="34" charset="0"/>
            </a:rPr>
            <a:t>Pracownik administratora danych</a:t>
          </a:r>
        </a:p>
      </dsp:txBody>
      <dsp:txXfrm>
        <a:off x="6075602" y="2306731"/>
        <a:ext cx="1581837" cy="1033761"/>
      </dsp:txXfrm>
    </dsp:sp>
    <dsp:sp modelId="{B65BF837-4D59-4238-ADE2-5183E382C7B1}">
      <dsp:nvSpPr>
        <dsp:cNvPr id="0" name=""/>
        <dsp:cNvSpPr/>
      </dsp:nvSpPr>
      <dsp:spPr>
        <a:xfrm rot="20619354">
          <a:off x="4688808" y="976286"/>
          <a:ext cx="706711" cy="3347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pl-PL" sz="1400" kern="1200"/>
        </a:p>
      </dsp:txBody>
      <dsp:txXfrm>
        <a:off x="4690837" y="1057361"/>
        <a:ext cx="606292" cy="200837"/>
      </dsp:txXfrm>
    </dsp:sp>
    <dsp:sp modelId="{2E587FB8-8577-4E7B-9BF0-FC10A7990D51}">
      <dsp:nvSpPr>
        <dsp:cNvPr id="0" name=""/>
        <dsp:cNvSpPr/>
      </dsp:nvSpPr>
      <dsp:spPr>
        <a:xfrm>
          <a:off x="5733721" y="125623"/>
          <a:ext cx="2230065" cy="1493207"/>
        </a:xfrm>
        <a:prstGeom prst="ellipse">
          <a:avLst/>
        </a:prstGeom>
        <a:no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l-PL" sz="1800" kern="1200" dirty="0">
              <a:solidFill>
                <a:schemeClr val="tx2">
                  <a:lumMod val="50000"/>
                </a:schemeClr>
              </a:solidFill>
              <a:latin typeface="Segoe UI Light" pitchFamily="34" charset="0"/>
            </a:rPr>
            <a:t>Osoba                        z zewnątrz</a:t>
          </a:r>
        </a:p>
      </dsp:txBody>
      <dsp:txXfrm>
        <a:off x="6060306" y="344298"/>
        <a:ext cx="1576895" cy="10558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7">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8">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9">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default#10">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default#1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default#1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default#1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default#1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default#1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default#17">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0.xml><?xml version="1.0" encoding="utf-8"?>
<dgm:layoutDef xmlns:dgm="http://schemas.openxmlformats.org/drawingml/2006/diagram" xmlns:a="http://schemas.openxmlformats.org/drawingml/2006/main" uniqueId="urn:microsoft.com/office/officeart/2005/8/layout/default#18">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8.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73748-EFD7-48A5-9810-6FF2E65AC898}" type="datetimeFigureOut">
              <a:rPr lang="pl-PL" smtClean="0"/>
              <a:t>2019-06-06</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72C29-F3ED-421F-A6FF-78E4E1485CEA}" type="slidenum">
              <a:rPr lang="pl-PL" smtClean="0"/>
              <a:t>‹#›</a:t>
            </a:fld>
            <a:endParaRPr lang="pl-PL"/>
          </a:p>
        </p:txBody>
      </p:sp>
    </p:spTree>
    <p:extLst>
      <p:ext uri="{BB962C8B-B14F-4D97-AF65-F5344CB8AC3E}">
        <p14:creationId xmlns:p14="http://schemas.microsoft.com/office/powerpoint/2010/main" val="59860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04803"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p>
        </p:txBody>
      </p:sp>
      <p:sp>
        <p:nvSpPr>
          <p:cNvPr id="204804" name="Symbol zastępczy nagłówka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pl-PL">
                <a:solidFill>
                  <a:prstClr val="white"/>
                </a:solidFill>
              </a:rPr>
              <a:t>ochrona danych osobowych - kurs dla ABI</a:t>
            </a:r>
          </a:p>
        </p:txBody>
      </p:sp>
      <p:sp>
        <p:nvSpPr>
          <p:cNvPr id="204805" name="Symbol zastępczy stopki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pl-PL">
                <a:solidFill>
                  <a:prstClr val="white"/>
                </a:solidFill>
              </a:rPr>
              <a:t>Lex-Artist</a:t>
            </a:r>
          </a:p>
        </p:txBody>
      </p:sp>
      <p:sp>
        <p:nvSpPr>
          <p:cNvPr id="204806" name="Symbol zastępczy numeru slajdu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32B68E-AA33-4CCF-9EE2-2FCCB47917B1}" type="slidenum">
              <a:rPr lang="pl-PL">
                <a:solidFill>
                  <a:prstClr val="white"/>
                </a:solidFill>
              </a:rPr>
              <a:pPr/>
              <a:t>63</a:t>
            </a:fld>
            <a:endParaRPr lang="pl-PL">
              <a:solidFill>
                <a:prstClr val="white"/>
              </a:solidFill>
            </a:endParaRPr>
          </a:p>
        </p:txBody>
      </p:sp>
    </p:spTree>
    <p:extLst>
      <p:ext uri="{BB962C8B-B14F-4D97-AF65-F5344CB8AC3E}">
        <p14:creationId xmlns:p14="http://schemas.microsoft.com/office/powerpoint/2010/main" val="2611682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17091"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17092" name="Symbol zastępczy nagłówka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pl-PL">
                <a:solidFill>
                  <a:prstClr val="white"/>
                </a:solidFill>
              </a:rPr>
              <a:t>ochrona danych osobowych - kurs dla ABI</a:t>
            </a:r>
          </a:p>
        </p:txBody>
      </p:sp>
      <p:sp>
        <p:nvSpPr>
          <p:cNvPr id="217093" name="Symbol zastępczy stopki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pl-PL">
                <a:solidFill>
                  <a:prstClr val="white"/>
                </a:solidFill>
              </a:rPr>
              <a:t>Lex-Artist</a:t>
            </a:r>
          </a:p>
        </p:txBody>
      </p:sp>
      <p:sp>
        <p:nvSpPr>
          <p:cNvPr id="217094" name="Symbol zastępczy numeru slajdu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7498FA-FAAB-4D14-99D1-23A1CB3B537B}" type="slidenum">
              <a:rPr lang="pl-PL">
                <a:solidFill>
                  <a:prstClr val="white"/>
                </a:solidFill>
              </a:rPr>
              <a:pPr/>
              <a:t>74</a:t>
            </a:fld>
            <a:endParaRPr lang="pl-PL">
              <a:solidFill>
                <a:prstClr val="white"/>
              </a:solidFill>
            </a:endParaRPr>
          </a:p>
        </p:txBody>
      </p:sp>
    </p:spTree>
    <p:extLst>
      <p:ext uri="{BB962C8B-B14F-4D97-AF65-F5344CB8AC3E}">
        <p14:creationId xmlns:p14="http://schemas.microsoft.com/office/powerpoint/2010/main" val="3663828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18115"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18116" name="Symbol zastępczy nagłówka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pl-PL">
                <a:solidFill>
                  <a:prstClr val="white"/>
                </a:solidFill>
              </a:rPr>
              <a:t>ochrona danych osobowych - kurs dla ABI</a:t>
            </a:r>
          </a:p>
        </p:txBody>
      </p:sp>
      <p:sp>
        <p:nvSpPr>
          <p:cNvPr id="218117" name="Symbol zastępczy stopki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pl-PL">
                <a:solidFill>
                  <a:prstClr val="white"/>
                </a:solidFill>
              </a:rPr>
              <a:t>Lex-Artist</a:t>
            </a:r>
          </a:p>
        </p:txBody>
      </p:sp>
      <p:sp>
        <p:nvSpPr>
          <p:cNvPr id="218118" name="Symbol zastępczy numeru slajdu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46DD3F-C580-4CB0-A142-5694C398261A}" type="slidenum">
              <a:rPr lang="pl-PL">
                <a:solidFill>
                  <a:prstClr val="white"/>
                </a:solidFill>
              </a:rPr>
              <a:pPr/>
              <a:t>75</a:t>
            </a:fld>
            <a:endParaRPr lang="pl-PL">
              <a:solidFill>
                <a:prstClr val="white"/>
              </a:solidFill>
            </a:endParaRPr>
          </a:p>
        </p:txBody>
      </p:sp>
    </p:spTree>
    <p:extLst>
      <p:ext uri="{BB962C8B-B14F-4D97-AF65-F5344CB8AC3E}">
        <p14:creationId xmlns:p14="http://schemas.microsoft.com/office/powerpoint/2010/main" val="2077920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158723" name="Symbol zastępczy notatek 2"/>
          <p:cNvSpPr>
            <a:spLocks noGrp="1"/>
          </p:cNvSpPr>
          <p:nvPr>
            <p:ph type="body" idx="1"/>
          </p:nvPr>
        </p:nvSpPr>
        <p:spPr bwMode="auto"/>
        <p:txBody>
          <a:bodyPr wrap="square" numCol="1" anchor="t" anchorCtr="0" compatLnSpc="1">
            <a:prstTxWarp prst="textNoShape">
              <a:avLst/>
            </a:prstTxWarp>
          </a:bodyPr>
          <a:lstStyle/>
          <a:p>
            <a:pPr marL="457163" indent="-457163" algn="just">
              <a:lnSpc>
                <a:spcPct val="110000"/>
              </a:lnSpc>
              <a:spcBef>
                <a:spcPts val="500"/>
              </a:spcBef>
              <a:buFont typeface="Wingdings" pitchFamily="2" charset="2"/>
              <a:buChar char="ü"/>
              <a:defRPr/>
            </a:pPr>
            <a:r>
              <a:rPr lang="pl-PL" dirty="0">
                <a:solidFill>
                  <a:srgbClr val="002060"/>
                </a:solidFill>
                <a:latin typeface="Segoe UI Light" pitchFamily="34" charset="0"/>
              </a:rPr>
              <a:t>uzyskanie wyczerpującej informacji na temat przetwarzanych przez ADO danych;</a:t>
            </a:r>
          </a:p>
          <a:p>
            <a:pPr marL="457163" indent="-457163" algn="just">
              <a:lnSpc>
                <a:spcPct val="110000"/>
              </a:lnSpc>
              <a:spcBef>
                <a:spcPts val="500"/>
              </a:spcBef>
              <a:buFont typeface="Wingdings" pitchFamily="2" charset="2"/>
              <a:buChar char="ü"/>
              <a:defRPr/>
            </a:pPr>
            <a:r>
              <a:rPr lang="pl-PL" dirty="0">
                <a:solidFill>
                  <a:srgbClr val="002060"/>
                </a:solidFill>
                <a:latin typeface="Segoe UI Light" pitchFamily="34" charset="0"/>
              </a:rPr>
              <a:t>żądanie uzupełnienia, uaktualnienia, sprostowania danych osobowych, czasowego lub stałego wstrzymania ich przetwarzania lub ich usunięcia, ze względu na szczególną sytuację;</a:t>
            </a:r>
          </a:p>
          <a:p>
            <a:pPr marL="457163" indent="-457163" algn="just">
              <a:lnSpc>
                <a:spcPct val="110000"/>
              </a:lnSpc>
              <a:spcBef>
                <a:spcPts val="500"/>
              </a:spcBef>
              <a:buFont typeface="Wingdings" pitchFamily="2" charset="2"/>
              <a:buChar char="ü"/>
              <a:defRPr/>
            </a:pPr>
            <a:r>
              <a:rPr lang="pl-PL" dirty="0">
                <a:solidFill>
                  <a:srgbClr val="002060"/>
                </a:solidFill>
                <a:latin typeface="Segoe UI Light" pitchFamily="34" charset="0"/>
              </a:rPr>
              <a:t>wniesienie sprzeciwu wobec przetwarzania danych osobowych w celach marketingowych;</a:t>
            </a:r>
          </a:p>
          <a:p>
            <a:pPr marL="457163" indent="-457163" algn="just">
              <a:lnSpc>
                <a:spcPct val="110000"/>
              </a:lnSpc>
              <a:spcBef>
                <a:spcPts val="500"/>
              </a:spcBef>
              <a:defRPr/>
            </a:pPr>
            <a:endParaRPr lang="pl-PL" dirty="0">
              <a:latin typeface="Segoe UI Light" pitchFamily="34" charset="0"/>
            </a:endParaRPr>
          </a:p>
          <a:p>
            <a:pPr marL="228581" indent="-228581" eaLnBrk="1" hangingPunct="1">
              <a:spcBef>
                <a:spcPct val="0"/>
              </a:spcBef>
              <a:buFontTx/>
              <a:buAutoNum type="arabicPeriod"/>
              <a:defRPr/>
            </a:pPr>
            <a:endParaRPr lang="en-US" dirty="0"/>
          </a:p>
        </p:txBody>
      </p:sp>
      <p:sp>
        <p:nvSpPr>
          <p:cNvPr id="219140" name="Symbol zastępczy nagłówka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a:spcBef>
                <a:spcPts val="506"/>
              </a:spcBef>
            </a:pPr>
            <a:r>
              <a:rPr lang="pl-PL" altLang="pl-PL">
                <a:solidFill>
                  <a:prstClr val="white"/>
                </a:solidFill>
              </a:rPr>
              <a:t>ochrona danych osobowych - kurs dla ABI</a:t>
            </a:r>
          </a:p>
        </p:txBody>
      </p:sp>
      <p:sp>
        <p:nvSpPr>
          <p:cNvPr id="219141" name="Symbol zastępczy stopki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a:spcBef>
                <a:spcPts val="506"/>
              </a:spcBef>
            </a:pPr>
            <a:r>
              <a:rPr lang="pl-PL" altLang="pl-PL">
                <a:solidFill>
                  <a:prstClr val="white"/>
                </a:solidFill>
              </a:rPr>
              <a:t>Lex-Artist</a:t>
            </a:r>
          </a:p>
        </p:txBody>
      </p:sp>
      <p:sp>
        <p:nvSpPr>
          <p:cNvPr id="219142" name="Symbol zastępczy numeru slajdu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spcBef>
                <a:spcPts val="506"/>
              </a:spcBef>
            </a:pPr>
            <a:fld id="{9487131C-653A-4017-AE88-51419342EF23}" type="slidenum">
              <a:rPr lang="pl-PL" altLang="pl-PL">
                <a:solidFill>
                  <a:prstClr val="white"/>
                </a:solidFill>
              </a:rPr>
              <a:pPr>
                <a:spcBef>
                  <a:spcPts val="506"/>
                </a:spcBef>
              </a:pPr>
              <a:t>77</a:t>
            </a:fld>
            <a:endParaRPr lang="pl-PL" altLang="pl-PL">
              <a:solidFill>
                <a:prstClr val="white"/>
              </a:solidFill>
            </a:endParaRPr>
          </a:p>
        </p:txBody>
      </p:sp>
    </p:spTree>
    <p:extLst>
      <p:ext uri="{BB962C8B-B14F-4D97-AF65-F5344CB8AC3E}">
        <p14:creationId xmlns:p14="http://schemas.microsoft.com/office/powerpoint/2010/main" val="3778523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20163"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a:p>
        </p:txBody>
      </p:sp>
      <p:sp>
        <p:nvSpPr>
          <p:cNvPr id="220164" name="Symbol zastępczy nagłówka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a:spcBef>
                <a:spcPts val="506"/>
              </a:spcBef>
            </a:pPr>
            <a:r>
              <a:rPr lang="pl-PL" altLang="pl-PL">
                <a:solidFill>
                  <a:prstClr val="white"/>
                </a:solidFill>
              </a:rPr>
              <a:t>ochrona danych osobowych - kurs dla ABI</a:t>
            </a:r>
          </a:p>
        </p:txBody>
      </p:sp>
      <p:sp>
        <p:nvSpPr>
          <p:cNvPr id="220165" name="Symbol zastępczy stopki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a:spcBef>
                <a:spcPts val="506"/>
              </a:spcBef>
            </a:pPr>
            <a:r>
              <a:rPr lang="pl-PL" altLang="pl-PL">
                <a:solidFill>
                  <a:prstClr val="white"/>
                </a:solidFill>
              </a:rPr>
              <a:t>Lex-Artist</a:t>
            </a:r>
          </a:p>
        </p:txBody>
      </p:sp>
      <p:sp>
        <p:nvSpPr>
          <p:cNvPr id="220166" name="Symbol zastępczy numeru slajdu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spcBef>
                <a:spcPts val="506"/>
              </a:spcBef>
            </a:pPr>
            <a:fld id="{4AE6AAA9-8118-422B-8ABA-4F5A5894F7FE}" type="slidenum">
              <a:rPr lang="pl-PL" altLang="pl-PL">
                <a:solidFill>
                  <a:prstClr val="white"/>
                </a:solidFill>
              </a:rPr>
              <a:pPr>
                <a:spcBef>
                  <a:spcPts val="506"/>
                </a:spcBef>
              </a:pPr>
              <a:t>78</a:t>
            </a:fld>
            <a:endParaRPr lang="pl-PL" altLang="pl-PL">
              <a:solidFill>
                <a:prstClr val="white"/>
              </a:solidFill>
            </a:endParaRPr>
          </a:p>
        </p:txBody>
      </p:sp>
    </p:spTree>
    <p:extLst>
      <p:ext uri="{BB962C8B-B14F-4D97-AF65-F5344CB8AC3E}">
        <p14:creationId xmlns:p14="http://schemas.microsoft.com/office/powerpoint/2010/main" val="955801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21187"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a:p>
        </p:txBody>
      </p:sp>
      <p:sp>
        <p:nvSpPr>
          <p:cNvPr id="221188" name="Symbol zastępczy nagłówka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a:spcBef>
                <a:spcPts val="506"/>
              </a:spcBef>
            </a:pPr>
            <a:r>
              <a:rPr lang="pl-PL" altLang="pl-PL">
                <a:solidFill>
                  <a:prstClr val="white"/>
                </a:solidFill>
              </a:rPr>
              <a:t>ochrona danych osobowych - kurs dla ABI</a:t>
            </a:r>
          </a:p>
        </p:txBody>
      </p:sp>
      <p:sp>
        <p:nvSpPr>
          <p:cNvPr id="221189" name="Symbol zastępczy stopki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a:spcBef>
                <a:spcPts val="506"/>
              </a:spcBef>
            </a:pPr>
            <a:r>
              <a:rPr lang="pl-PL" altLang="pl-PL">
                <a:solidFill>
                  <a:prstClr val="white"/>
                </a:solidFill>
              </a:rPr>
              <a:t>Lex-Artist</a:t>
            </a:r>
          </a:p>
        </p:txBody>
      </p:sp>
      <p:sp>
        <p:nvSpPr>
          <p:cNvPr id="221190" name="Symbol zastępczy numeru slajdu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spcBef>
                <a:spcPts val="506"/>
              </a:spcBef>
            </a:pPr>
            <a:fld id="{6A0119DC-01B4-4D62-9707-A9C40E2439A8}" type="slidenum">
              <a:rPr lang="pl-PL" altLang="pl-PL">
                <a:solidFill>
                  <a:prstClr val="white"/>
                </a:solidFill>
              </a:rPr>
              <a:pPr>
                <a:spcBef>
                  <a:spcPts val="506"/>
                </a:spcBef>
              </a:pPr>
              <a:t>79</a:t>
            </a:fld>
            <a:endParaRPr lang="pl-PL" altLang="pl-PL">
              <a:solidFill>
                <a:prstClr val="white"/>
              </a:solidFill>
            </a:endParaRPr>
          </a:p>
        </p:txBody>
      </p:sp>
    </p:spTree>
    <p:extLst>
      <p:ext uri="{BB962C8B-B14F-4D97-AF65-F5344CB8AC3E}">
        <p14:creationId xmlns:p14="http://schemas.microsoft.com/office/powerpoint/2010/main" val="3239620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2221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en-US" altLang="pl-PL"/>
          </a:p>
        </p:txBody>
      </p:sp>
      <p:sp>
        <p:nvSpPr>
          <p:cNvPr id="222212" name="Symbol zastępczy nagłówka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a:spcBef>
                <a:spcPts val="506"/>
              </a:spcBef>
            </a:pPr>
            <a:r>
              <a:rPr lang="pl-PL" altLang="pl-PL">
                <a:solidFill>
                  <a:prstClr val="white"/>
                </a:solidFill>
              </a:rPr>
              <a:t>ochrona danych osobowych - kurs dla ABI</a:t>
            </a:r>
          </a:p>
        </p:txBody>
      </p:sp>
      <p:sp>
        <p:nvSpPr>
          <p:cNvPr id="222213" name="Symbol zastępczy stopki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a:spcBef>
                <a:spcPts val="506"/>
              </a:spcBef>
            </a:pPr>
            <a:r>
              <a:rPr lang="pl-PL" altLang="pl-PL">
                <a:solidFill>
                  <a:prstClr val="white"/>
                </a:solidFill>
              </a:rPr>
              <a:t>Lex-Artist</a:t>
            </a:r>
          </a:p>
        </p:txBody>
      </p:sp>
      <p:sp>
        <p:nvSpPr>
          <p:cNvPr id="222214" name="Symbol zastępczy numeru slajdu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spcBef>
                <a:spcPts val="506"/>
              </a:spcBef>
            </a:pPr>
            <a:fld id="{012201F1-34FE-4092-8174-ACA0FF7BDA57}" type="slidenum">
              <a:rPr lang="pl-PL" altLang="pl-PL">
                <a:solidFill>
                  <a:prstClr val="white"/>
                </a:solidFill>
              </a:rPr>
              <a:pPr>
                <a:spcBef>
                  <a:spcPts val="506"/>
                </a:spcBef>
              </a:pPr>
              <a:t>80</a:t>
            </a:fld>
            <a:endParaRPr lang="pl-PL" altLang="pl-PL">
              <a:solidFill>
                <a:prstClr val="white"/>
              </a:solidFill>
            </a:endParaRPr>
          </a:p>
        </p:txBody>
      </p:sp>
    </p:spTree>
    <p:extLst>
      <p:ext uri="{BB962C8B-B14F-4D97-AF65-F5344CB8AC3E}">
        <p14:creationId xmlns:p14="http://schemas.microsoft.com/office/powerpoint/2010/main" val="3676638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75779" name="Symbol zastępczy notatek 2"/>
          <p:cNvSpPr>
            <a:spLocks noGrp="1"/>
          </p:cNvSpPr>
          <p:nvPr>
            <p:ph type="body" idx="1"/>
          </p:nvPr>
        </p:nvSpPr>
        <p:spPr bwMode="auto">
          <a:noFill/>
        </p:spPr>
        <p:txBody>
          <a:bodyPr wrap="square" numCol="1" anchor="t" anchorCtr="0" compatLnSpc="1">
            <a:prstTxWarp prst="textNoShape">
              <a:avLst/>
            </a:prstTxWarp>
          </a:bodyPr>
          <a:lstStyle/>
          <a:p>
            <a:pPr marL="236921" indent="-236921" eaLnBrk="1" hangingPunct="1">
              <a:spcBef>
                <a:spcPct val="0"/>
              </a:spcBef>
              <a:buFontTx/>
              <a:buAutoNum type="arabicPeriod"/>
            </a:pPr>
            <a:endParaRPr lang="en-US"/>
          </a:p>
        </p:txBody>
      </p:sp>
      <p:sp>
        <p:nvSpPr>
          <p:cNvPr id="65540" name="Symbol zastępczy nagłówka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pl-PL"/>
              <a:t>ochrona danych osobowych - kurs dla ABI</a:t>
            </a:r>
          </a:p>
        </p:txBody>
      </p:sp>
      <p:sp>
        <p:nvSpPr>
          <p:cNvPr id="65541"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pl-PL"/>
              <a:t>Lex-Artist</a:t>
            </a:r>
          </a:p>
        </p:txBody>
      </p:sp>
      <p:sp>
        <p:nvSpPr>
          <p:cNvPr id="65542" name="Symbol zastępczy numeru slajdu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98AD7F4-4C6F-4BA5-9B2A-3EB6403BD226}" type="slidenum">
              <a:rPr lang="pl-PL" smtClean="0"/>
              <a:pPr>
                <a:defRPr/>
              </a:pPr>
              <a:t>86</a:t>
            </a:fld>
            <a:endParaRPr lang="pl-PL"/>
          </a:p>
        </p:txBody>
      </p:sp>
    </p:spTree>
    <p:extLst>
      <p:ext uri="{BB962C8B-B14F-4D97-AF65-F5344CB8AC3E}">
        <p14:creationId xmlns:p14="http://schemas.microsoft.com/office/powerpoint/2010/main" val="1106446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75779" name="Symbol zastępczy notatek 2"/>
          <p:cNvSpPr>
            <a:spLocks noGrp="1"/>
          </p:cNvSpPr>
          <p:nvPr>
            <p:ph type="body" idx="1"/>
          </p:nvPr>
        </p:nvSpPr>
        <p:spPr bwMode="auto">
          <a:noFill/>
        </p:spPr>
        <p:txBody>
          <a:bodyPr wrap="square" numCol="1" anchor="t" anchorCtr="0" compatLnSpc="1">
            <a:prstTxWarp prst="textNoShape">
              <a:avLst/>
            </a:prstTxWarp>
          </a:bodyPr>
          <a:lstStyle/>
          <a:p>
            <a:pPr marL="236921" indent="-236921" eaLnBrk="1" hangingPunct="1">
              <a:spcBef>
                <a:spcPct val="0"/>
              </a:spcBef>
              <a:buFontTx/>
              <a:buAutoNum type="arabicPeriod"/>
            </a:pPr>
            <a:endParaRPr lang="en-US"/>
          </a:p>
        </p:txBody>
      </p:sp>
      <p:sp>
        <p:nvSpPr>
          <p:cNvPr id="65540" name="Symbol zastępczy nagłówka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pl-PL"/>
              <a:t>ochrona danych osobowych - kurs dla ABI</a:t>
            </a:r>
          </a:p>
        </p:txBody>
      </p:sp>
      <p:sp>
        <p:nvSpPr>
          <p:cNvPr id="65541"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pl-PL"/>
              <a:t>Lex-Artist</a:t>
            </a:r>
          </a:p>
        </p:txBody>
      </p:sp>
      <p:sp>
        <p:nvSpPr>
          <p:cNvPr id="65542" name="Symbol zastępczy numeru slajdu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98AD7F4-4C6F-4BA5-9B2A-3EB6403BD226}" type="slidenum">
              <a:rPr lang="pl-PL" smtClean="0"/>
              <a:pPr>
                <a:defRPr/>
              </a:pPr>
              <a:t>87</a:t>
            </a:fld>
            <a:endParaRPr lang="pl-PL"/>
          </a:p>
        </p:txBody>
      </p:sp>
    </p:spTree>
    <p:extLst>
      <p:ext uri="{BB962C8B-B14F-4D97-AF65-F5344CB8AC3E}">
        <p14:creationId xmlns:p14="http://schemas.microsoft.com/office/powerpoint/2010/main" val="1399103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349743" y="1093788"/>
            <a:ext cx="10550405" cy="2387600"/>
          </a:xfrm>
        </p:spPr>
        <p:txBody>
          <a:bodyPr anchor="b"/>
          <a:lstStyle>
            <a:lvl1pPr algn="ctr">
              <a:defRPr sz="6000" b="0">
                <a:latin typeface="+mn-lt"/>
              </a:defRPr>
            </a:lvl1pPr>
          </a:lstStyle>
          <a:p>
            <a:r>
              <a:rPr lang="pl-PL" dirty="0"/>
              <a:t>Kliknij, aby edytować styl</a:t>
            </a:r>
          </a:p>
        </p:txBody>
      </p:sp>
      <p:sp>
        <p:nvSpPr>
          <p:cNvPr id="3" name="Podtytuł 2"/>
          <p:cNvSpPr>
            <a:spLocks noGrp="1"/>
          </p:cNvSpPr>
          <p:nvPr>
            <p:ph type="subTitle" idx="1"/>
          </p:nvPr>
        </p:nvSpPr>
        <p:spPr>
          <a:xfrm>
            <a:off x="349743" y="3573463"/>
            <a:ext cx="10550405"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Tree>
    <p:extLst>
      <p:ext uri="{BB962C8B-B14F-4D97-AF65-F5344CB8AC3E}">
        <p14:creationId xmlns:p14="http://schemas.microsoft.com/office/powerpoint/2010/main" val="2167636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349743" y="255311"/>
            <a:ext cx="7816697" cy="1077092"/>
          </a:xfrm>
        </p:spPr>
        <p:txBody>
          <a:bodyPr/>
          <a:lstStyle/>
          <a:p>
            <a:r>
              <a:rPr lang="pl-PL"/>
              <a:t>Kliknij, aby edytować styl</a:t>
            </a:r>
          </a:p>
        </p:txBody>
      </p:sp>
      <p:sp>
        <p:nvSpPr>
          <p:cNvPr id="3" name="Symbol zastępczy tytułu pionowego 2"/>
          <p:cNvSpPr>
            <a:spLocks noGrp="1"/>
          </p:cNvSpPr>
          <p:nvPr>
            <p:ph type="body" orient="vert" idx="1"/>
          </p:nvPr>
        </p:nvSpPr>
        <p:spPr>
          <a:xfrm>
            <a:off x="349743" y="1450099"/>
            <a:ext cx="10515600" cy="438468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068969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236443" y="942975"/>
            <a:ext cx="2628900" cy="4891812"/>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349743" y="942975"/>
            <a:ext cx="7734300" cy="4891812"/>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80099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ajd końcowy">
    <p:spTree>
      <p:nvGrpSpPr>
        <p:cNvPr id="1" name=""/>
        <p:cNvGrpSpPr/>
        <p:nvPr/>
      </p:nvGrpSpPr>
      <p:grpSpPr>
        <a:xfrm>
          <a:off x="0" y="0"/>
          <a:ext cx="0" cy="0"/>
          <a:chOff x="0" y="0"/>
          <a:chExt cx="0" cy="0"/>
        </a:xfrm>
      </p:grpSpPr>
      <p:pic>
        <p:nvPicPr>
          <p:cNvPr id="4" name="image.jpg">
            <a:extLst>
              <a:ext uri="{FF2B5EF4-FFF2-40B4-BE49-F238E27FC236}">
                <a16:creationId xmlns="" xmlns:a16="http://schemas.microsoft.com/office/drawing/2014/main" id="{E1CA7ACB-890C-4551-9ED7-F601CD20FEF2}"/>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Texturizer/>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87408" y="781049"/>
            <a:ext cx="6645590" cy="44132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ytuł 1"/>
          <p:cNvSpPr txBox="1">
            <a:spLocks/>
          </p:cNvSpPr>
          <p:nvPr userDrawn="1"/>
        </p:nvSpPr>
        <p:spPr>
          <a:xfrm>
            <a:off x="7118723" y="1183481"/>
            <a:ext cx="4082677" cy="9493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636160"/>
                </a:solidFill>
                <a:latin typeface="+mn-lt"/>
                <a:ea typeface="+mj-ea"/>
                <a:cs typeface="+mj-cs"/>
              </a:defRPr>
            </a:lvl1pPr>
          </a:lstStyle>
          <a:p>
            <a:r>
              <a:rPr lang="pl-PL" sz="4000" dirty="0">
                <a:solidFill>
                  <a:srgbClr val="636363"/>
                </a:solidFill>
              </a:rPr>
              <a:t>Dziękuję</a:t>
            </a:r>
            <a:r>
              <a:rPr lang="pl-PL" sz="4000" baseline="0" dirty="0">
                <a:solidFill>
                  <a:srgbClr val="636363"/>
                </a:solidFill>
              </a:rPr>
              <a:t> za uwagę</a:t>
            </a:r>
            <a:endParaRPr lang="pl-PL" sz="4000" dirty="0">
              <a:solidFill>
                <a:srgbClr val="636363"/>
              </a:solidFill>
            </a:endParaRPr>
          </a:p>
        </p:txBody>
      </p:sp>
      <p:sp>
        <p:nvSpPr>
          <p:cNvPr id="6" name="Symbol zastępczy tekstu 5"/>
          <p:cNvSpPr>
            <a:spLocks noGrp="1"/>
          </p:cNvSpPr>
          <p:nvPr>
            <p:ph type="body" sz="quarter" idx="10"/>
          </p:nvPr>
        </p:nvSpPr>
        <p:spPr>
          <a:xfrm>
            <a:off x="7118722" y="2593975"/>
            <a:ext cx="4082678" cy="2600325"/>
          </a:xfrm>
        </p:spPr>
        <p:txBody>
          <a:bodyPr/>
          <a:lstStyle>
            <a:lvl1pPr marL="0" indent="0" algn="ctr">
              <a:buNone/>
              <a:defRPr>
                <a:solidFill>
                  <a:srgbClr val="636363"/>
                </a:solidFill>
              </a:defRPr>
            </a:lvl1pPr>
            <a:lvl2pPr marL="457200" indent="0" algn="ctr">
              <a:buNone/>
              <a:defRPr>
                <a:solidFill>
                  <a:srgbClr val="636363"/>
                </a:solidFill>
              </a:defRPr>
            </a:lvl2pPr>
            <a:lvl3pPr marL="914400" indent="0" algn="ctr">
              <a:buNone/>
              <a:defRPr>
                <a:solidFill>
                  <a:srgbClr val="636363"/>
                </a:solidFill>
              </a:defRPr>
            </a:lvl3pPr>
            <a:lvl4pPr marL="1371600" indent="0" algn="ctr">
              <a:buNone/>
              <a:defRPr>
                <a:solidFill>
                  <a:srgbClr val="636363"/>
                </a:solidFill>
              </a:defRPr>
            </a:lvl4pPr>
            <a:lvl5pPr marL="1828800" indent="0" algn="ctr">
              <a:buNone/>
              <a:defRPr>
                <a:solidFill>
                  <a:srgbClr val="636363"/>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774217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arsztat praktyczny">
    <p:spTree>
      <p:nvGrpSpPr>
        <p:cNvPr id="1" name=""/>
        <p:cNvGrpSpPr/>
        <p:nvPr/>
      </p:nvGrpSpPr>
      <p:grpSpPr>
        <a:xfrm>
          <a:off x="0" y="0"/>
          <a:ext cx="0" cy="0"/>
          <a:chOff x="0" y="0"/>
          <a:chExt cx="0" cy="0"/>
        </a:xfrm>
      </p:grpSpPr>
      <p:pic>
        <p:nvPicPr>
          <p:cNvPr id="5" name="Picture 4" descr="C:\Users\Bangos\Desktop\26_2049425i.jpg"/>
          <p:cNvPicPr>
            <a:picLocks noChangeAspect="1" noChangeArrowheads="1"/>
          </p:cNvPicPr>
          <p:nvPr userDrawn="1"/>
        </p:nvPicPr>
        <p:blipFill>
          <a:blip r:embed="rId2" cstate="print"/>
          <a:srcRect/>
          <a:stretch>
            <a:fillRect/>
          </a:stretch>
        </p:blipFill>
        <p:spPr bwMode="auto">
          <a:xfrm>
            <a:off x="4476751" y="1357313"/>
            <a:ext cx="2794000" cy="3143250"/>
          </a:xfrm>
          <a:prstGeom prst="rect">
            <a:avLst/>
          </a:prstGeom>
          <a:noFill/>
          <a:ln w="9525">
            <a:noFill/>
            <a:miter lim="800000"/>
            <a:headEnd/>
            <a:tailEnd/>
          </a:ln>
        </p:spPr>
      </p:pic>
      <p:sp>
        <p:nvSpPr>
          <p:cNvPr id="6" name="Tytuł 5"/>
          <p:cNvSpPr>
            <a:spLocks noGrp="1"/>
          </p:cNvSpPr>
          <p:nvPr>
            <p:ph type="title"/>
          </p:nvPr>
        </p:nvSpPr>
        <p:spPr>
          <a:xfrm>
            <a:off x="2000221" y="142852"/>
            <a:ext cx="9230816" cy="1143000"/>
          </a:xfrm>
          <a:prstGeom prst="rect">
            <a:avLst/>
          </a:prstGeom>
        </p:spPr>
        <p:txBody>
          <a:bodyPr/>
          <a:lstStyle>
            <a:lvl1pPr>
              <a:defRPr/>
            </a:lvl1pPr>
          </a:lstStyle>
          <a:p>
            <a:r>
              <a:rPr lang="pl-PL"/>
              <a:t>Kliknij, aby edytować styl</a:t>
            </a:r>
            <a:endParaRPr lang="pl-PL" dirty="0"/>
          </a:p>
        </p:txBody>
      </p:sp>
    </p:spTree>
    <p:extLst>
      <p:ext uri="{BB962C8B-B14F-4D97-AF65-F5344CB8AC3E}">
        <p14:creationId xmlns:p14="http://schemas.microsoft.com/office/powerpoint/2010/main" val="3396693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Układ niestandardow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03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349743" y="240015"/>
            <a:ext cx="7816697" cy="1068040"/>
          </a:xfrm>
        </p:spPr>
        <p:txBody>
          <a:bodyPr>
            <a:normAutofit/>
          </a:bodyPr>
          <a:lstStyle>
            <a:lvl1pPr>
              <a:defRPr sz="3200">
                <a:latin typeface="+mj-lt"/>
              </a:defRPr>
            </a:lvl1pPr>
          </a:lstStyle>
          <a:p>
            <a:r>
              <a:rPr lang="pl-PL" dirty="0"/>
              <a:t>Kliknij, aby edytować styl</a:t>
            </a:r>
          </a:p>
        </p:txBody>
      </p:sp>
      <p:sp>
        <p:nvSpPr>
          <p:cNvPr id="3" name="Symbol zastępczy zawartości 2"/>
          <p:cNvSpPr>
            <a:spLocks noGrp="1"/>
          </p:cNvSpPr>
          <p:nvPr>
            <p:ph idx="1"/>
          </p:nvPr>
        </p:nvSpPr>
        <p:spPr>
          <a:xfrm>
            <a:off x="349743" y="1308055"/>
            <a:ext cx="10515600" cy="4526732"/>
          </a:xfrm>
        </p:spPr>
        <p:txBody>
          <a:bodyPr/>
          <a:lstStyle>
            <a:lvl1pPr marL="0" indent="0" algn="just">
              <a:lnSpc>
                <a:spcPct val="100000"/>
              </a:lnSpc>
              <a:buNone/>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906206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349743" y="1081813"/>
            <a:ext cx="10525125" cy="3467100"/>
          </a:xfrm>
        </p:spPr>
        <p:txBody>
          <a:bodyPr anchor="b"/>
          <a:lstStyle>
            <a:lvl1pPr>
              <a:defRPr sz="6000"/>
            </a:lvl1pPr>
          </a:lstStyle>
          <a:p>
            <a:r>
              <a:rPr lang="pl-PL" dirty="0"/>
              <a:t>Kliknij, aby edytować styl</a:t>
            </a:r>
          </a:p>
        </p:txBody>
      </p:sp>
      <p:sp>
        <p:nvSpPr>
          <p:cNvPr id="3" name="Symbol zastępczy tekstu 2"/>
          <p:cNvSpPr>
            <a:spLocks noGrp="1"/>
          </p:cNvSpPr>
          <p:nvPr>
            <p:ph type="body" idx="1"/>
          </p:nvPr>
        </p:nvSpPr>
        <p:spPr>
          <a:xfrm>
            <a:off x="349743" y="4548912"/>
            <a:ext cx="10525125" cy="12858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Tree>
    <p:extLst>
      <p:ext uri="{BB962C8B-B14F-4D97-AF65-F5344CB8AC3E}">
        <p14:creationId xmlns:p14="http://schemas.microsoft.com/office/powerpoint/2010/main" val="3289042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349743" y="213045"/>
            <a:ext cx="7816697" cy="1077092"/>
          </a:xfrm>
        </p:spPr>
        <p:txBody>
          <a:bodyPr/>
          <a:lstStyle/>
          <a:p>
            <a:r>
              <a:rPr lang="pl-PL" dirty="0"/>
              <a:t>Kliknij, aby edytować styl</a:t>
            </a:r>
          </a:p>
        </p:txBody>
      </p:sp>
      <p:sp>
        <p:nvSpPr>
          <p:cNvPr id="3" name="Symbol zastępczy zawartości 2"/>
          <p:cNvSpPr>
            <a:spLocks noGrp="1"/>
          </p:cNvSpPr>
          <p:nvPr>
            <p:ph sz="half" idx="1"/>
          </p:nvPr>
        </p:nvSpPr>
        <p:spPr>
          <a:xfrm>
            <a:off x="349743" y="1290136"/>
            <a:ext cx="5181600" cy="454465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5683743" y="1290137"/>
            <a:ext cx="5181600" cy="454465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849091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349743" y="226609"/>
            <a:ext cx="7692872" cy="1077092"/>
          </a:xfrm>
        </p:spPr>
        <p:txBody>
          <a:bodyPr/>
          <a:lstStyle/>
          <a:p>
            <a:r>
              <a:rPr lang="pl-PL" dirty="0"/>
              <a:t>Kliknij, aby edytować styl</a:t>
            </a:r>
          </a:p>
        </p:txBody>
      </p:sp>
      <p:sp>
        <p:nvSpPr>
          <p:cNvPr id="3" name="Symbol zastępczy tekstu 2"/>
          <p:cNvSpPr>
            <a:spLocks noGrp="1"/>
          </p:cNvSpPr>
          <p:nvPr>
            <p:ph type="body" idx="1"/>
          </p:nvPr>
        </p:nvSpPr>
        <p:spPr>
          <a:xfrm>
            <a:off x="349743" y="130370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349743" y="2127613"/>
            <a:ext cx="5157787" cy="370717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5682155" y="130370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5682155" y="2127613"/>
            <a:ext cx="5183188" cy="370717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513286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1215352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591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349743" y="422999"/>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4693143" y="95322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349743" y="2023199"/>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Tree>
    <p:extLst>
      <p:ext uri="{BB962C8B-B14F-4D97-AF65-F5344CB8AC3E}">
        <p14:creationId xmlns:p14="http://schemas.microsoft.com/office/powerpoint/2010/main" val="130270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349743" y="422999"/>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4693143" y="95322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349743" y="2023199"/>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Tree>
    <p:extLst>
      <p:ext uri="{BB962C8B-B14F-4D97-AF65-F5344CB8AC3E}">
        <p14:creationId xmlns:p14="http://schemas.microsoft.com/office/powerpoint/2010/main" val="4061045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349743" y="255310"/>
            <a:ext cx="7816697" cy="1077092"/>
          </a:xfrm>
          <a:prstGeom prst="rect">
            <a:avLst/>
          </a:prstGeom>
        </p:spPr>
        <p:txBody>
          <a:bodyPr vert="horz" lIns="91440" tIns="45720" rIns="91440" bIns="45720" rtlCol="0" anchor="t">
            <a:normAutofit/>
          </a:bodyPr>
          <a:lstStyle/>
          <a:p>
            <a:r>
              <a:rPr lang="pl-PL" dirty="0"/>
              <a:t>Kliknij, aby edytować styl</a:t>
            </a:r>
          </a:p>
        </p:txBody>
      </p:sp>
      <p:sp>
        <p:nvSpPr>
          <p:cNvPr id="3" name="Symbol zastępczy tekstu 2"/>
          <p:cNvSpPr>
            <a:spLocks noGrp="1"/>
          </p:cNvSpPr>
          <p:nvPr>
            <p:ph type="body" idx="1"/>
          </p:nvPr>
        </p:nvSpPr>
        <p:spPr>
          <a:xfrm>
            <a:off x="349743" y="1332402"/>
            <a:ext cx="10515600" cy="4502384"/>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9" name="Rectangle 23"/>
          <p:cNvSpPr/>
          <p:nvPr userDrawn="1"/>
        </p:nvSpPr>
        <p:spPr>
          <a:xfrm>
            <a:off x="10885541" y="1"/>
            <a:ext cx="1306460" cy="6857999"/>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CAFE2">
              <a:alpha val="30000"/>
            </a:srgb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p:cNvSpPr/>
          <p:nvPr userDrawn="1"/>
        </p:nvSpPr>
        <p:spPr>
          <a:xfrm>
            <a:off x="11070648" y="1"/>
            <a:ext cx="1124528" cy="685800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0093DD">
              <a:alpha val="20000"/>
            </a:srgb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3"/>
          <p:cNvSpPr/>
          <p:nvPr userDrawn="1"/>
        </p:nvSpPr>
        <p:spPr>
          <a:xfrm>
            <a:off x="10779103" y="3056467"/>
            <a:ext cx="1416073" cy="3801533"/>
          </a:xfrm>
          <a:prstGeom prst="triangle">
            <a:avLst>
              <a:gd name="adj" fmla="val 100000"/>
            </a:avLst>
          </a:prstGeom>
          <a:solidFill>
            <a:srgbClr val="1E65A7">
              <a:alpha val="72000"/>
            </a:srgb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p:cNvSpPr/>
          <p:nvPr userDrawn="1"/>
        </p:nvSpPr>
        <p:spPr>
          <a:xfrm>
            <a:off x="10952018" y="1"/>
            <a:ext cx="1239983"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7BC045">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p:cNvSpPr/>
          <p:nvPr userDrawn="1"/>
        </p:nvSpPr>
        <p:spPr>
          <a:xfrm>
            <a:off x="11631554" y="1"/>
            <a:ext cx="560446" cy="685800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p:cNvSpPr/>
          <p:nvPr userDrawn="1"/>
        </p:nvSpPr>
        <p:spPr>
          <a:xfrm>
            <a:off x="11649048" y="1"/>
            <a:ext cx="542952" cy="685800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FACF00">
              <a:alpha val="75000"/>
            </a:srgb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7"/>
          <p:cNvSpPr/>
          <p:nvPr userDrawn="1"/>
        </p:nvSpPr>
        <p:spPr>
          <a:xfrm>
            <a:off x="11402586" y="3598335"/>
            <a:ext cx="789415" cy="3259666"/>
          </a:xfrm>
          <a:prstGeom prst="triangle">
            <a:avLst>
              <a:gd name="adj" fmla="val 100000"/>
            </a:avLst>
          </a:prstGeom>
          <a:solidFill>
            <a:srgbClr val="38AC39">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26" name="Prostokąt 25"/>
          <p:cNvSpPr/>
          <p:nvPr userDrawn="1"/>
        </p:nvSpPr>
        <p:spPr>
          <a:xfrm>
            <a:off x="0" y="0"/>
            <a:ext cx="200526" cy="6858000"/>
          </a:xfrm>
          <a:prstGeom prst="rect">
            <a:avLst/>
          </a:prstGeom>
          <a:gradFill flip="none" rotWithShape="1">
            <a:gsLst>
              <a:gs pos="66000">
                <a:srgbClr val="1E65A7"/>
              </a:gs>
              <a:gs pos="33000">
                <a:srgbClr val="38AC39"/>
              </a:gs>
              <a:gs pos="9000">
                <a:srgbClr val="FACF00"/>
              </a:gs>
              <a:gs pos="0">
                <a:srgbClr val="FACF00">
                  <a:lumMod val="100000"/>
                </a:srgbClr>
              </a:gs>
              <a:gs pos="50000">
                <a:srgbClr val="00844A"/>
              </a:gs>
              <a:gs pos="16000">
                <a:srgbClr val="7BC045"/>
              </a:gs>
              <a:gs pos="100000">
                <a:srgbClr val="0CAFE2"/>
              </a:gs>
              <a:gs pos="83000">
                <a:srgbClr val="0093D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rostokąt 26"/>
          <p:cNvSpPr/>
          <p:nvPr userDrawn="1"/>
        </p:nvSpPr>
        <p:spPr>
          <a:xfrm rot="5400000">
            <a:off x="5593194" y="591336"/>
            <a:ext cx="45719" cy="10532621"/>
          </a:xfrm>
          <a:prstGeom prst="rect">
            <a:avLst/>
          </a:prstGeom>
          <a:gradFill flip="none" rotWithShape="1">
            <a:gsLst>
              <a:gs pos="66000">
                <a:srgbClr val="1E65A7"/>
              </a:gs>
              <a:gs pos="33000">
                <a:srgbClr val="38AC39"/>
              </a:gs>
              <a:gs pos="9000">
                <a:srgbClr val="FACF00"/>
              </a:gs>
              <a:gs pos="0">
                <a:srgbClr val="FACF00">
                  <a:lumMod val="100000"/>
                </a:srgbClr>
              </a:gs>
              <a:gs pos="50000">
                <a:srgbClr val="00844A"/>
              </a:gs>
              <a:gs pos="16000">
                <a:srgbClr val="7BC045"/>
              </a:gs>
              <a:gs pos="100000">
                <a:srgbClr val="0CAFE2"/>
              </a:gs>
              <a:gs pos="83000">
                <a:srgbClr val="0093D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9" name="Obraz 28"/>
          <p:cNvPicPr>
            <a:picLocks noChangeAspect="1"/>
          </p:cNvPicPr>
          <p:nvPr userDrawn="1"/>
        </p:nvPicPr>
        <p:blipFill>
          <a:blip r:embed="rId16"/>
          <a:stretch>
            <a:fillRect/>
          </a:stretch>
        </p:blipFill>
        <p:spPr>
          <a:xfrm>
            <a:off x="8296646" y="222294"/>
            <a:ext cx="2101442" cy="572153"/>
          </a:xfrm>
          <a:prstGeom prst="rect">
            <a:avLst/>
          </a:prstGeom>
        </p:spPr>
      </p:pic>
      <p:pic>
        <p:nvPicPr>
          <p:cNvPr id="16" name="Obraz 15"/>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81540" y="6026746"/>
            <a:ext cx="9816548" cy="691183"/>
          </a:xfrm>
          <a:prstGeom prst="rect">
            <a:avLst/>
          </a:prstGeom>
        </p:spPr>
      </p:pic>
    </p:spTree>
    <p:extLst>
      <p:ext uri="{BB962C8B-B14F-4D97-AF65-F5344CB8AC3E}">
        <p14:creationId xmlns:p14="http://schemas.microsoft.com/office/powerpoint/2010/main" val="2525383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100000"/>
        </a:lnSpc>
        <a:spcBef>
          <a:spcPct val="0"/>
        </a:spcBef>
        <a:buNone/>
        <a:defRPr sz="3200" b="0" kern="1200">
          <a:solidFill>
            <a:srgbClr val="636363"/>
          </a:solidFill>
          <a:latin typeface="+mn-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636363"/>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rgbClr val="636363"/>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image" Target="../media/image8.png"/><Relationship Id="rId7" Type="http://schemas.openxmlformats.org/officeDocument/2006/relationships/diagramColors" Target="../diagrams/colors3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2.xml"/><Relationship Id="rId5" Type="http://schemas.openxmlformats.org/officeDocument/2006/relationships/diagramLayout" Target="../diagrams/layout32.xml"/><Relationship Id="rId4" Type="http://schemas.openxmlformats.org/officeDocument/2006/relationships/diagramData" Target="../diagrams/data32.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8" Type="http://schemas.openxmlformats.org/officeDocument/2006/relationships/diagramData" Target="../diagrams/data36.xml"/><Relationship Id="rId3" Type="http://schemas.openxmlformats.org/officeDocument/2006/relationships/diagramData" Target="../diagrams/data35.xml"/><Relationship Id="rId7" Type="http://schemas.microsoft.com/office/2007/relationships/diagramDrawing" Target="../diagrams/drawing35.xml"/><Relationship Id="rId12" Type="http://schemas.microsoft.com/office/2007/relationships/diagramDrawing" Target="../diagrams/drawing3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5.xml"/><Relationship Id="rId11" Type="http://schemas.openxmlformats.org/officeDocument/2006/relationships/diagramColors" Target="../diagrams/colors36.xml"/><Relationship Id="rId5" Type="http://schemas.openxmlformats.org/officeDocument/2006/relationships/diagramQuickStyle" Target="../diagrams/quickStyle35.xml"/><Relationship Id="rId10" Type="http://schemas.openxmlformats.org/officeDocument/2006/relationships/diagramQuickStyle" Target="../diagrams/quickStyle36.xml"/><Relationship Id="rId4" Type="http://schemas.openxmlformats.org/officeDocument/2006/relationships/diagramLayout" Target="../diagrams/layout35.xml"/><Relationship Id="rId9" Type="http://schemas.openxmlformats.org/officeDocument/2006/relationships/diagramLayout" Target="../diagrams/layout36.xml"/></Relationships>
</file>

<file path=ppt/slides/_rels/slide87.xml.rels><?xml version="1.0" encoding="UTF-8" standalone="yes"?>
<Relationships xmlns="http://schemas.openxmlformats.org/package/2006/relationships"><Relationship Id="rId8" Type="http://schemas.openxmlformats.org/officeDocument/2006/relationships/diagramData" Target="../diagrams/data38.xml"/><Relationship Id="rId3" Type="http://schemas.openxmlformats.org/officeDocument/2006/relationships/diagramData" Target="../diagrams/data37.xml"/><Relationship Id="rId7" Type="http://schemas.microsoft.com/office/2007/relationships/diagramDrawing" Target="../diagrams/drawing37.xml"/><Relationship Id="rId12" Type="http://schemas.microsoft.com/office/2007/relationships/diagramDrawing" Target="../diagrams/drawing3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7.xml"/><Relationship Id="rId11" Type="http://schemas.openxmlformats.org/officeDocument/2006/relationships/diagramColors" Target="../diagrams/colors38.xml"/><Relationship Id="rId5" Type="http://schemas.openxmlformats.org/officeDocument/2006/relationships/diagramQuickStyle" Target="../diagrams/quickStyle37.xml"/><Relationship Id="rId10" Type="http://schemas.openxmlformats.org/officeDocument/2006/relationships/diagramQuickStyle" Target="../diagrams/quickStyle38.xml"/><Relationship Id="rId4" Type="http://schemas.openxmlformats.org/officeDocument/2006/relationships/diagramLayout" Target="../diagrams/layout37.xml"/><Relationship Id="rId9" Type="http://schemas.openxmlformats.org/officeDocument/2006/relationships/diagramLayout" Target="../diagrams/layout3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04925" y="1180213"/>
            <a:ext cx="10550405" cy="2387600"/>
          </a:xfrm>
        </p:spPr>
        <p:txBody>
          <a:bodyPr>
            <a:normAutofit/>
          </a:bodyPr>
          <a:lstStyle/>
          <a:p>
            <a:r>
              <a:rPr lang="pl-PL" sz="3600" dirty="0"/>
              <a:t>Ochrona danych osobowych w projektach współfinansowanych ze środków EFS </a:t>
            </a:r>
            <a:br>
              <a:rPr lang="pl-PL" sz="3600" dirty="0"/>
            </a:br>
            <a:r>
              <a:rPr lang="pl-PL" sz="3600" dirty="0"/>
              <a:t>w perspektywie finansowanej 2014-202</a:t>
            </a:r>
          </a:p>
        </p:txBody>
      </p:sp>
      <p:sp>
        <p:nvSpPr>
          <p:cNvPr id="4" name="pole tekstowe 3"/>
          <p:cNvSpPr txBox="1"/>
          <p:nvPr/>
        </p:nvSpPr>
        <p:spPr>
          <a:xfrm>
            <a:off x="7372351" y="5476875"/>
            <a:ext cx="3527798" cy="369332"/>
          </a:xfrm>
          <a:prstGeom prst="rect">
            <a:avLst/>
          </a:prstGeom>
          <a:noFill/>
        </p:spPr>
        <p:txBody>
          <a:bodyPr wrap="square" rtlCol="0">
            <a:spAutoFit/>
          </a:bodyPr>
          <a:lstStyle/>
          <a:p>
            <a:pPr algn="r"/>
            <a:r>
              <a:rPr lang="pl-PL" dirty="0">
                <a:solidFill>
                  <a:srgbClr val="636160"/>
                </a:solidFill>
              </a:rPr>
              <a:t>Szczecin, </a:t>
            </a:r>
            <a:r>
              <a:rPr lang="pl-PL" dirty="0" smtClean="0">
                <a:solidFill>
                  <a:srgbClr val="636160"/>
                </a:solidFill>
              </a:rPr>
              <a:t>18 </a:t>
            </a:r>
            <a:r>
              <a:rPr lang="pl-PL" dirty="0">
                <a:solidFill>
                  <a:srgbClr val="636160"/>
                </a:solidFill>
              </a:rPr>
              <a:t>czerwiec </a:t>
            </a:r>
            <a:r>
              <a:rPr lang="pl-PL" dirty="0" smtClean="0">
                <a:solidFill>
                  <a:srgbClr val="636160"/>
                </a:solidFill>
              </a:rPr>
              <a:t>2019 </a:t>
            </a:r>
            <a:r>
              <a:rPr lang="pl-PL" dirty="0">
                <a:solidFill>
                  <a:srgbClr val="636160"/>
                </a:solidFill>
              </a:rPr>
              <a:t>r.</a:t>
            </a:r>
          </a:p>
        </p:txBody>
      </p:sp>
      <p:sp>
        <p:nvSpPr>
          <p:cNvPr id="5" name="Podtytuł 2"/>
          <p:cNvSpPr txBox="1">
            <a:spLocks/>
          </p:cNvSpPr>
          <p:nvPr/>
        </p:nvSpPr>
        <p:spPr>
          <a:xfrm>
            <a:off x="360376" y="4648994"/>
            <a:ext cx="6044390" cy="1655762"/>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3200" kern="1200">
                <a:solidFill>
                  <a:srgbClr val="636363"/>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rgbClr val="636363"/>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rgbClr val="636363"/>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altLang="pl-PL" dirty="0">
                <a:ea typeface="Mongolian Baiti" panose="03000500000000000000" pitchFamily="66" charset="0"/>
              </a:rPr>
              <a:t>Trener: dr Bartosz Mendyk</a:t>
            </a:r>
          </a:p>
        </p:txBody>
      </p:sp>
    </p:spTree>
    <p:extLst>
      <p:ext uri="{BB962C8B-B14F-4D97-AF65-F5344CB8AC3E}">
        <p14:creationId xmlns:p14="http://schemas.microsoft.com/office/powerpoint/2010/main" val="2762718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5">
            <a:extLst>
              <a:ext uri="{FF2B5EF4-FFF2-40B4-BE49-F238E27FC236}">
                <a16:creationId xmlns="" xmlns:a16="http://schemas.microsoft.com/office/drawing/2014/main" id="{D1295233-DE3A-4CC1-A45E-A197D56F8421}"/>
              </a:ext>
            </a:extLst>
          </p:cNvPr>
          <p:cNvSpPr txBox="1">
            <a:spLocks/>
          </p:cNvSpPr>
          <p:nvPr/>
        </p:nvSpPr>
        <p:spPr>
          <a:xfrm>
            <a:off x="255182" y="143833"/>
            <a:ext cx="9335385" cy="114300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sz="2800" dirty="0">
                <a:solidFill>
                  <a:schemeClr val="tx1">
                    <a:lumMod val="50000"/>
                    <a:lumOff val="50000"/>
                  </a:schemeClr>
                </a:solidFill>
              </a:rPr>
              <a:t>Przetwarzanie danych osobowych (art. 4 pkt 2 RODO</a:t>
            </a:r>
            <a:r>
              <a:rPr lang="pl-PL" dirty="0">
                <a:solidFill>
                  <a:schemeClr val="tx1">
                    <a:lumMod val="50000"/>
                    <a:lumOff val="50000"/>
                  </a:schemeClr>
                </a:solidFill>
              </a:rPr>
              <a:t>)</a:t>
            </a:r>
          </a:p>
        </p:txBody>
      </p:sp>
      <p:pic>
        <p:nvPicPr>
          <p:cNvPr id="5" name="Picture 4" descr="C:\LA\Strona internetowa\Blog\grafiki\STOCK\0_MTQwNy5pMDM1LjAwOC5GLm0wMDMuYzYuYnVzaW5lc3MgbWVldGluZyBmbGF0LmpwZw.jpg">
            <a:extLst>
              <a:ext uri="{FF2B5EF4-FFF2-40B4-BE49-F238E27FC236}">
                <a16:creationId xmlns="" xmlns:a16="http://schemas.microsoft.com/office/drawing/2014/main" id="{A24B417C-9497-4E98-A911-1F2EDEE27835}"/>
              </a:ext>
            </a:extLst>
          </p:cNvPr>
          <p:cNvPicPr>
            <a:picLocks noChangeAspect="1" noChangeArrowheads="1"/>
          </p:cNvPicPr>
          <p:nvPr/>
        </p:nvPicPr>
        <p:blipFill>
          <a:blip r:embed="rId2" cstate="print"/>
          <a:srcRect/>
          <a:stretch>
            <a:fillRect/>
          </a:stretch>
        </p:blipFill>
        <p:spPr bwMode="auto">
          <a:xfrm>
            <a:off x="4171606" y="2650421"/>
            <a:ext cx="3096344" cy="3096344"/>
          </a:xfrm>
          <a:prstGeom prst="rect">
            <a:avLst/>
          </a:prstGeom>
          <a:noFill/>
        </p:spPr>
      </p:pic>
      <p:sp>
        <p:nvSpPr>
          <p:cNvPr id="6" name="Objaśnienie ze strzałką w dół 6">
            <a:extLst>
              <a:ext uri="{FF2B5EF4-FFF2-40B4-BE49-F238E27FC236}">
                <a16:creationId xmlns="" xmlns:a16="http://schemas.microsoft.com/office/drawing/2014/main" id="{542FE10B-044E-4CB6-93D7-12B351E4FED6}"/>
              </a:ext>
            </a:extLst>
          </p:cNvPr>
          <p:cNvSpPr/>
          <p:nvPr/>
        </p:nvSpPr>
        <p:spPr>
          <a:xfrm>
            <a:off x="2299398" y="1066245"/>
            <a:ext cx="6858000" cy="1872208"/>
          </a:xfrm>
          <a:prstGeom prst="downArrowCallout">
            <a:avLst/>
          </a:prstGeom>
          <a:solidFill>
            <a:schemeClr val="accent6">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b="0" dirty="0">
                <a:solidFill>
                  <a:prstClr val="white"/>
                </a:solidFill>
              </a:rPr>
              <a:t>Operacja lub zestaw operacji wykonywanych na danych osobowych </a:t>
            </a:r>
          </a:p>
          <a:p>
            <a:pPr algn="ctr" fontAlgn="auto">
              <a:spcBef>
                <a:spcPts val="0"/>
              </a:spcBef>
              <a:spcAft>
                <a:spcPts val="0"/>
              </a:spcAft>
              <a:defRPr/>
            </a:pPr>
            <a:r>
              <a:rPr lang="pl-PL" b="0" dirty="0">
                <a:solidFill>
                  <a:prstClr val="white"/>
                </a:solidFill>
              </a:rPr>
              <a:t>lub zestawach danych osobowych w sposób zautomatyzowany </a:t>
            </a:r>
          </a:p>
          <a:p>
            <a:pPr algn="ctr" fontAlgn="auto">
              <a:spcBef>
                <a:spcPts val="0"/>
              </a:spcBef>
              <a:spcAft>
                <a:spcPts val="0"/>
              </a:spcAft>
              <a:defRPr/>
            </a:pPr>
            <a:r>
              <a:rPr lang="pl-PL" b="0" dirty="0">
                <a:solidFill>
                  <a:prstClr val="white"/>
                </a:solidFill>
              </a:rPr>
              <a:t>lub niezautomatyzowany</a:t>
            </a:r>
          </a:p>
        </p:txBody>
      </p:sp>
      <p:sp>
        <p:nvSpPr>
          <p:cNvPr id="7" name="pole tekstowe 6">
            <a:extLst>
              <a:ext uri="{FF2B5EF4-FFF2-40B4-BE49-F238E27FC236}">
                <a16:creationId xmlns="" xmlns:a16="http://schemas.microsoft.com/office/drawing/2014/main" id="{3AF561C0-946E-442A-8D3E-7132AE77B46D}"/>
              </a:ext>
            </a:extLst>
          </p:cNvPr>
          <p:cNvSpPr txBox="1"/>
          <p:nvPr/>
        </p:nvSpPr>
        <p:spPr>
          <a:xfrm>
            <a:off x="1939358" y="2938453"/>
            <a:ext cx="2088232" cy="2862322"/>
          </a:xfrm>
          <a:prstGeom prst="rect">
            <a:avLst/>
          </a:prstGeom>
          <a:noFill/>
        </p:spPr>
        <p:txBody>
          <a:bodyPr wrap="square">
            <a:spAutoFit/>
          </a:bodyPr>
          <a:lstStyle/>
          <a:p>
            <a:pPr fontAlgn="auto">
              <a:spcBef>
                <a:spcPts val="0"/>
              </a:spcBef>
              <a:spcAft>
                <a:spcPts val="0"/>
              </a:spcAft>
              <a:defRPr/>
            </a:pPr>
            <a:r>
              <a:rPr lang="pl-PL" b="0" dirty="0">
                <a:solidFill>
                  <a:prstClr val="black"/>
                </a:solidFill>
                <a:latin typeface="open sans light"/>
                <a:cs typeface="+mn-cs"/>
              </a:rPr>
              <a:t>zbieranie</a:t>
            </a:r>
          </a:p>
          <a:p>
            <a:pPr fontAlgn="auto">
              <a:spcBef>
                <a:spcPts val="0"/>
              </a:spcBef>
              <a:spcAft>
                <a:spcPts val="0"/>
              </a:spcAft>
              <a:defRPr/>
            </a:pPr>
            <a:r>
              <a:rPr lang="pl-PL" b="0" dirty="0">
                <a:solidFill>
                  <a:prstClr val="black"/>
                </a:solidFill>
                <a:latin typeface="open sans light"/>
                <a:cs typeface="+mn-cs"/>
              </a:rPr>
              <a:t>utrwalanie</a:t>
            </a:r>
          </a:p>
          <a:p>
            <a:pPr fontAlgn="auto">
              <a:spcBef>
                <a:spcPts val="0"/>
              </a:spcBef>
              <a:spcAft>
                <a:spcPts val="0"/>
              </a:spcAft>
              <a:defRPr/>
            </a:pPr>
            <a:r>
              <a:rPr lang="pl-PL" b="0" dirty="0">
                <a:solidFill>
                  <a:prstClr val="black"/>
                </a:solidFill>
                <a:latin typeface="open sans light"/>
                <a:cs typeface="+mn-cs"/>
              </a:rPr>
              <a:t>organizowanie</a:t>
            </a:r>
          </a:p>
          <a:p>
            <a:pPr fontAlgn="auto">
              <a:spcBef>
                <a:spcPts val="0"/>
              </a:spcBef>
              <a:spcAft>
                <a:spcPts val="0"/>
              </a:spcAft>
              <a:defRPr/>
            </a:pPr>
            <a:r>
              <a:rPr lang="pl-PL" b="0" dirty="0">
                <a:solidFill>
                  <a:prstClr val="black"/>
                </a:solidFill>
                <a:latin typeface="open sans light"/>
                <a:cs typeface="+mn-cs"/>
              </a:rPr>
              <a:t>porządkowanie</a:t>
            </a:r>
          </a:p>
          <a:p>
            <a:pPr fontAlgn="auto">
              <a:spcBef>
                <a:spcPts val="0"/>
              </a:spcBef>
              <a:spcAft>
                <a:spcPts val="0"/>
              </a:spcAft>
              <a:defRPr/>
            </a:pPr>
            <a:r>
              <a:rPr lang="pl-PL" b="0" dirty="0">
                <a:solidFill>
                  <a:prstClr val="black"/>
                </a:solidFill>
                <a:latin typeface="open sans light"/>
                <a:cs typeface="+mn-cs"/>
              </a:rPr>
              <a:t>przechowywanie adaptowanie modyfikowanie</a:t>
            </a:r>
          </a:p>
          <a:p>
            <a:pPr fontAlgn="auto">
              <a:spcBef>
                <a:spcPts val="0"/>
              </a:spcBef>
              <a:spcAft>
                <a:spcPts val="0"/>
              </a:spcAft>
              <a:defRPr/>
            </a:pPr>
            <a:r>
              <a:rPr lang="pl-PL" b="0" dirty="0">
                <a:solidFill>
                  <a:prstClr val="black"/>
                </a:solidFill>
                <a:latin typeface="Open sans light"/>
                <a:cs typeface="+mn-cs"/>
              </a:rPr>
              <a:t>pobieranie</a:t>
            </a:r>
          </a:p>
          <a:p>
            <a:pPr fontAlgn="auto">
              <a:spcBef>
                <a:spcPts val="0"/>
              </a:spcBef>
              <a:spcAft>
                <a:spcPts val="0"/>
              </a:spcAft>
              <a:defRPr/>
            </a:pPr>
            <a:r>
              <a:rPr lang="pl-PL" b="0" dirty="0">
                <a:solidFill>
                  <a:prstClr val="black"/>
                </a:solidFill>
                <a:latin typeface="Open sans light"/>
                <a:cs typeface="+mn-cs"/>
              </a:rPr>
              <a:t>przeglądanie</a:t>
            </a:r>
          </a:p>
          <a:p>
            <a:pPr fontAlgn="auto">
              <a:spcBef>
                <a:spcPts val="0"/>
              </a:spcBef>
              <a:spcAft>
                <a:spcPts val="0"/>
              </a:spcAft>
              <a:defRPr/>
            </a:pPr>
            <a:r>
              <a:rPr lang="pl-PL" b="0" dirty="0">
                <a:solidFill>
                  <a:prstClr val="black"/>
                </a:solidFill>
                <a:latin typeface="Open sans light"/>
                <a:cs typeface="+mn-cs"/>
              </a:rPr>
              <a:t>wykorzystywanie</a:t>
            </a:r>
          </a:p>
        </p:txBody>
      </p:sp>
      <p:sp>
        <p:nvSpPr>
          <p:cNvPr id="8" name="pole tekstowe 7">
            <a:extLst>
              <a:ext uri="{FF2B5EF4-FFF2-40B4-BE49-F238E27FC236}">
                <a16:creationId xmlns="" xmlns:a16="http://schemas.microsoft.com/office/drawing/2014/main" id="{46F8A663-6B1E-4080-AB6E-1E0CC7622BE4}"/>
              </a:ext>
            </a:extLst>
          </p:cNvPr>
          <p:cNvSpPr txBox="1"/>
          <p:nvPr/>
        </p:nvSpPr>
        <p:spPr>
          <a:xfrm>
            <a:off x="7255969" y="3010461"/>
            <a:ext cx="3071813" cy="2862322"/>
          </a:xfrm>
          <a:prstGeom prst="rect">
            <a:avLst/>
          </a:prstGeom>
          <a:noFill/>
        </p:spPr>
        <p:txBody>
          <a:bodyPr wrap="square">
            <a:spAutoFit/>
          </a:bodyPr>
          <a:lstStyle/>
          <a:p>
            <a:pPr fontAlgn="auto">
              <a:spcBef>
                <a:spcPts val="0"/>
              </a:spcBef>
              <a:spcAft>
                <a:spcPts val="0"/>
              </a:spcAft>
              <a:defRPr/>
            </a:pPr>
            <a:r>
              <a:rPr lang="pl-PL" b="0" dirty="0">
                <a:solidFill>
                  <a:prstClr val="black"/>
                </a:solidFill>
                <a:latin typeface="Open sans light"/>
                <a:cs typeface="+mn-cs"/>
              </a:rPr>
              <a:t>ujawnianie poprzez przesłanie</a:t>
            </a:r>
            <a:endParaRPr lang="pl-PL" b="0" dirty="0">
              <a:solidFill>
                <a:prstClr val="black"/>
              </a:solidFill>
              <a:latin typeface="open sans light"/>
              <a:cs typeface="+mn-cs"/>
            </a:endParaRPr>
          </a:p>
          <a:p>
            <a:pPr fontAlgn="auto">
              <a:spcBef>
                <a:spcPts val="0"/>
              </a:spcBef>
              <a:spcAft>
                <a:spcPts val="0"/>
              </a:spcAft>
              <a:defRPr/>
            </a:pPr>
            <a:r>
              <a:rPr lang="pl-PL" b="0" dirty="0">
                <a:solidFill>
                  <a:prstClr val="black"/>
                </a:solidFill>
                <a:latin typeface="open sans light"/>
                <a:cs typeface="+mn-cs"/>
              </a:rPr>
              <a:t>rozpowszechnianie </a:t>
            </a:r>
            <a:br>
              <a:rPr lang="pl-PL" b="0" dirty="0">
                <a:solidFill>
                  <a:prstClr val="black"/>
                </a:solidFill>
                <a:latin typeface="open sans light"/>
                <a:cs typeface="+mn-cs"/>
              </a:rPr>
            </a:br>
            <a:r>
              <a:rPr lang="pl-PL" b="0" dirty="0">
                <a:solidFill>
                  <a:prstClr val="black"/>
                </a:solidFill>
                <a:latin typeface="open sans light"/>
                <a:cs typeface="+mn-cs"/>
              </a:rPr>
              <a:t>lub innego rodzaju udostępnianie</a:t>
            </a:r>
          </a:p>
          <a:p>
            <a:pPr fontAlgn="auto">
              <a:spcBef>
                <a:spcPts val="0"/>
              </a:spcBef>
              <a:spcAft>
                <a:spcPts val="0"/>
              </a:spcAft>
              <a:defRPr/>
            </a:pPr>
            <a:r>
              <a:rPr lang="pl-PL" b="0" dirty="0">
                <a:solidFill>
                  <a:prstClr val="black"/>
                </a:solidFill>
                <a:latin typeface="open sans light"/>
                <a:cs typeface="+mn-cs"/>
              </a:rPr>
              <a:t>dopasowywanie </a:t>
            </a:r>
          </a:p>
          <a:p>
            <a:pPr fontAlgn="auto">
              <a:spcBef>
                <a:spcPts val="0"/>
              </a:spcBef>
              <a:spcAft>
                <a:spcPts val="0"/>
              </a:spcAft>
              <a:defRPr/>
            </a:pPr>
            <a:r>
              <a:rPr lang="pl-PL" b="0" dirty="0">
                <a:solidFill>
                  <a:prstClr val="black"/>
                </a:solidFill>
                <a:latin typeface="open sans light"/>
                <a:cs typeface="+mn-cs"/>
              </a:rPr>
              <a:t>łączenie</a:t>
            </a:r>
          </a:p>
          <a:p>
            <a:pPr fontAlgn="auto">
              <a:spcBef>
                <a:spcPts val="0"/>
              </a:spcBef>
              <a:spcAft>
                <a:spcPts val="0"/>
              </a:spcAft>
              <a:defRPr/>
            </a:pPr>
            <a:r>
              <a:rPr lang="pl-PL" b="0" dirty="0">
                <a:solidFill>
                  <a:prstClr val="black"/>
                </a:solidFill>
                <a:latin typeface="open sans light"/>
                <a:cs typeface="+mn-cs"/>
              </a:rPr>
              <a:t>ograniczanie</a:t>
            </a:r>
          </a:p>
          <a:p>
            <a:pPr fontAlgn="auto">
              <a:spcBef>
                <a:spcPts val="0"/>
              </a:spcBef>
              <a:spcAft>
                <a:spcPts val="0"/>
              </a:spcAft>
              <a:defRPr/>
            </a:pPr>
            <a:r>
              <a:rPr lang="pl-PL" b="0" dirty="0">
                <a:solidFill>
                  <a:prstClr val="black"/>
                </a:solidFill>
                <a:latin typeface="open sans light"/>
                <a:cs typeface="+mn-cs"/>
              </a:rPr>
              <a:t>usuwanie </a:t>
            </a:r>
          </a:p>
          <a:p>
            <a:pPr fontAlgn="auto">
              <a:spcBef>
                <a:spcPts val="0"/>
              </a:spcBef>
              <a:spcAft>
                <a:spcPts val="0"/>
              </a:spcAft>
              <a:defRPr/>
            </a:pPr>
            <a:r>
              <a:rPr lang="pl-PL" b="0" dirty="0">
                <a:solidFill>
                  <a:prstClr val="black"/>
                </a:solidFill>
                <a:latin typeface="open sans light"/>
                <a:cs typeface="+mn-cs"/>
              </a:rPr>
              <a:t>niszczenie</a:t>
            </a:r>
          </a:p>
        </p:txBody>
      </p:sp>
    </p:spTree>
    <p:extLst>
      <p:ext uri="{BB962C8B-B14F-4D97-AF65-F5344CB8AC3E}">
        <p14:creationId xmlns:p14="http://schemas.microsoft.com/office/powerpoint/2010/main" val="2313383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7">
            <a:extLst>
              <a:ext uri="{FF2B5EF4-FFF2-40B4-BE49-F238E27FC236}">
                <a16:creationId xmlns="" xmlns:a16="http://schemas.microsoft.com/office/drawing/2014/main" id="{6215EF59-CD06-47CF-B7F1-A7E4E8C77876}"/>
              </a:ext>
            </a:extLst>
          </p:cNvPr>
          <p:cNvSpPr txBox="1">
            <a:spLocks/>
          </p:cNvSpPr>
          <p:nvPr/>
        </p:nvSpPr>
        <p:spPr>
          <a:xfrm>
            <a:off x="542259" y="142874"/>
            <a:ext cx="8458865" cy="1557933"/>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sz="3600" dirty="0">
                <a:solidFill>
                  <a:schemeClr val="tx1">
                    <a:lumMod val="50000"/>
                    <a:lumOff val="50000"/>
                  </a:schemeClr>
                </a:solidFill>
              </a:rPr>
              <a:t>Administrator (Danych) </a:t>
            </a:r>
            <a:br>
              <a:rPr lang="pl-PL" sz="3600" dirty="0">
                <a:solidFill>
                  <a:schemeClr val="tx1">
                    <a:lumMod val="50000"/>
                    <a:lumOff val="50000"/>
                  </a:schemeClr>
                </a:solidFill>
              </a:rPr>
            </a:br>
            <a:r>
              <a:rPr lang="pl-PL" sz="3600" dirty="0">
                <a:solidFill>
                  <a:schemeClr val="tx1">
                    <a:lumMod val="50000"/>
                    <a:lumOff val="50000"/>
                  </a:schemeClr>
                </a:solidFill>
              </a:rPr>
              <a:t>(art. 7 ust. 4 </a:t>
            </a:r>
            <a:r>
              <a:rPr lang="pl-PL" sz="3600" dirty="0" err="1">
                <a:solidFill>
                  <a:schemeClr val="tx1">
                    <a:lumMod val="50000"/>
                    <a:lumOff val="50000"/>
                  </a:schemeClr>
                </a:solidFill>
              </a:rPr>
              <a:t>uodo</a:t>
            </a:r>
            <a:r>
              <a:rPr lang="pl-PL" sz="3600" dirty="0">
                <a:solidFill>
                  <a:schemeClr val="tx1">
                    <a:lumMod val="50000"/>
                    <a:lumOff val="50000"/>
                  </a:schemeClr>
                </a:solidFill>
              </a:rPr>
              <a:t>) / art. 4 pkt 7 RODO)</a:t>
            </a:r>
          </a:p>
        </p:txBody>
      </p:sp>
      <p:sp>
        <p:nvSpPr>
          <p:cNvPr id="5" name="Rectangle 3">
            <a:extLst>
              <a:ext uri="{FF2B5EF4-FFF2-40B4-BE49-F238E27FC236}">
                <a16:creationId xmlns="" xmlns:a16="http://schemas.microsoft.com/office/drawing/2014/main" id="{97DD3EEC-4135-4A06-B3C3-41ECF40C683F}"/>
              </a:ext>
            </a:extLst>
          </p:cNvPr>
          <p:cNvSpPr txBox="1">
            <a:spLocks noChangeArrowheads="1"/>
          </p:cNvSpPr>
          <p:nvPr/>
        </p:nvSpPr>
        <p:spPr>
          <a:xfrm>
            <a:off x="0" y="2768600"/>
            <a:ext cx="9001125" cy="3454400"/>
          </a:xfrm>
          <a:prstGeom prst="rect">
            <a:avLst/>
          </a:prstGeom>
        </p:spPr>
        <p:txBody>
          <a:bodyPr vert="horz" lIns="91440" tIns="45720" rIns="91440" bIns="45720" rtlCol="0">
            <a:normAutofit/>
          </a:bodyPr>
          <a:lstStyle>
            <a:lvl1pPr marL="0" indent="0" algn="just" defTabSz="914400" rtl="0" eaLnBrk="1" latinLnBrk="0" hangingPunct="1">
              <a:lnSpc>
                <a:spcPct val="100000"/>
              </a:lnSpc>
              <a:spcBef>
                <a:spcPts val="1000"/>
              </a:spcBef>
              <a:buFont typeface="Arial" panose="020B0604020202020204" pitchFamily="34" charset="0"/>
              <a:buNone/>
              <a:defRPr sz="2000" kern="1200">
                <a:solidFill>
                  <a:srgbClr val="636363"/>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rgbClr val="636363"/>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endParaRPr lang="pl-PL" sz="2200">
              <a:latin typeface="Georgia" pitchFamily="18" charset="0"/>
            </a:endParaRPr>
          </a:p>
          <a:p>
            <a:pPr>
              <a:buFontTx/>
              <a:buNone/>
            </a:pPr>
            <a:endParaRPr lang="pl-PL" sz="2200">
              <a:latin typeface="Georgia" pitchFamily="18" charset="0"/>
            </a:endParaRPr>
          </a:p>
        </p:txBody>
      </p:sp>
      <p:graphicFrame>
        <p:nvGraphicFramePr>
          <p:cNvPr id="6" name="Diagram 5">
            <a:extLst>
              <a:ext uri="{FF2B5EF4-FFF2-40B4-BE49-F238E27FC236}">
                <a16:creationId xmlns="" xmlns:a16="http://schemas.microsoft.com/office/drawing/2014/main" id="{FA921A20-DC26-4BBA-940E-06D0BC58C428}"/>
              </a:ext>
            </a:extLst>
          </p:cNvPr>
          <p:cNvGraphicFramePr/>
          <p:nvPr>
            <p:extLst/>
          </p:nvPr>
        </p:nvGraphicFramePr>
        <p:xfrm>
          <a:off x="1264986" y="1462052"/>
          <a:ext cx="8144502" cy="4234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4044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 xmlns:a16="http://schemas.microsoft.com/office/drawing/2014/main" id="{8B22F593-D24C-4DA6-9E2F-EDA09549D1DF}"/>
              </a:ext>
            </a:extLst>
          </p:cNvPr>
          <p:cNvGraphicFramePr>
            <a:graphicFrameLocks noGrp="1"/>
          </p:cNvGraphicFramePr>
          <p:nvPr>
            <p:ph idx="1"/>
            <p:extLst/>
          </p:nvPr>
        </p:nvGraphicFramePr>
        <p:xfrm>
          <a:off x="349250" y="1166018"/>
          <a:ext cx="10515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5618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D3E08CFE-6FE4-4128-82C3-CAD416156613}"/>
              </a:ext>
            </a:extLst>
          </p:cNvPr>
          <p:cNvSpPr>
            <a:spLocks noGrp="1"/>
          </p:cNvSpPr>
          <p:nvPr>
            <p:ph type="title"/>
          </p:nvPr>
        </p:nvSpPr>
        <p:spPr/>
        <p:txBody>
          <a:bodyPr>
            <a:normAutofit/>
          </a:bodyPr>
          <a:lstStyle/>
          <a:p>
            <a:r>
              <a:rPr lang="pl-PL" dirty="0">
                <a:solidFill>
                  <a:schemeClr val="tx1">
                    <a:lumMod val="50000"/>
                    <a:lumOff val="50000"/>
                  </a:schemeClr>
                </a:solidFill>
              </a:rPr>
              <a:t>Klucz do wyodrębniania zbiorów danych</a:t>
            </a:r>
          </a:p>
        </p:txBody>
      </p:sp>
      <p:graphicFrame>
        <p:nvGraphicFramePr>
          <p:cNvPr id="6" name="Symbol zastępczy zawartości 8">
            <a:extLst>
              <a:ext uri="{FF2B5EF4-FFF2-40B4-BE49-F238E27FC236}">
                <a16:creationId xmlns="" xmlns:a16="http://schemas.microsoft.com/office/drawing/2014/main" id="{3F7255A0-E2FD-428D-BCBA-FE9733EFF183}"/>
              </a:ext>
            </a:extLst>
          </p:cNvPr>
          <p:cNvGraphicFramePr>
            <a:graphicFrameLocks noGrp="1"/>
          </p:cNvGraphicFramePr>
          <p:nvPr>
            <p:ph idx="1"/>
            <p:extLst/>
          </p:nvPr>
        </p:nvGraphicFramePr>
        <p:xfrm>
          <a:off x="349250" y="1308100"/>
          <a:ext cx="10515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5864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D8906976-83B0-4CFB-9CD9-98678E8B96CB}"/>
              </a:ext>
            </a:extLst>
          </p:cNvPr>
          <p:cNvSpPr>
            <a:spLocks noGrp="1"/>
          </p:cNvSpPr>
          <p:nvPr>
            <p:ph type="title"/>
          </p:nvPr>
        </p:nvSpPr>
        <p:spPr>
          <a:xfrm>
            <a:off x="349743" y="206693"/>
            <a:ext cx="7816697" cy="1068040"/>
          </a:xfrm>
        </p:spPr>
        <p:txBody>
          <a:bodyPr>
            <a:normAutofit fontScale="90000"/>
          </a:bodyPr>
          <a:lstStyle/>
          <a:p>
            <a:r>
              <a:rPr lang="pl-PL" sz="3600" dirty="0">
                <a:solidFill>
                  <a:schemeClr val="tx1">
                    <a:lumMod val="50000"/>
                    <a:lumOff val="50000"/>
                  </a:schemeClr>
                </a:solidFill>
                <a:ea typeface="Open Sans" pitchFamily="34" charset="0"/>
                <a:cs typeface="Open Sans" pitchFamily="34" charset="0"/>
              </a:rPr>
              <a:t>Zbiór danych osobowych –przykłady</a:t>
            </a:r>
            <a:r>
              <a:rPr lang="pl-PL" sz="4800" dirty="0">
                <a:solidFill>
                  <a:schemeClr val="tx1"/>
                </a:solidFill>
                <a:ea typeface="Open Sans" pitchFamily="34" charset="0"/>
                <a:cs typeface="Open Sans" pitchFamily="34" charset="0"/>
              </a:rPr>
              <a:t/>
            </a:r>
            <a:br>
              <a:rPr lang="pl-PL" sz="4800" dirty="0">
                <a:solidFill>
                  <a:schemeClr val="tx1"/>
                </a:solidFill>
                <a:ea typeface="Open Sans" pitchFamily="34" charset="0"/>
                <a:cs typeface="Open Sans" pitchFamily="34" charset="0"/>
              </a:rPr>
            </a:br>
            <a:endParaRPr lang="pl-PL" dirty="0"/>
          </a:p>
        </p:txBody>
      </p:sp>
      <p:graphicFrame>
        <p:nvGraphicFramePr>
          <p:cNvPr id="4" name="Diagram 3">
            <a:extLst>
              <a:ext uri="{FF2B5EF4-FFF2-40B4-BE49-F238E27FC236}">
                <a16:creationId xmlns="" xmlns:a16="http://schemas.microsoft.com/office/drawing/2014/main" id="{2DB57FF1-BB7F-4713-8072-FB5FDA8D6D85}"/>
              </a:ext>
            </a:extLst>
          </p:cNvPr>
          <p:cNvGraphicFramePr/>
          <p:nvPr>
            <p:extLst/>
          </p:nvPr>
        </p:nvGraphicFramePr>
        <p:xfrm>
          <a:off x="850605" y="1340768"/>
          <a:ext cx="9144000"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7226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2421E03D-9A64-42B5-9D0C-96F3B6C42BF6}"/>
              </a:ext>
            </a:extLst>
          </p:cNvPr>
          <p:cNvSpPr>
            <a:spLocks noGrp="1"/>
          </p:cNvSpPr>
          <p:nvPr>
            <p:ph type="title"/>
          </p:nvPr>
        </p:nvSpPr>
        <p:spPr>
          <a:xfrm>
            <a:off x="2593212" y="2526015"/>
            <a:ext cx="7816697" cy="1068040"/>
          </a:xfrm>
        </p:spPr>
        <p:txBody>
          <a:bodyPr/>
          <a:lstStyle/>
          <a:p>
            <a:r>
              <a:rPr lang="pl-PL" dirty="0"/>
              <a:t>Powierzenie i udostępnienie danych</a:t>
            </a:r>
          </a:p>
        </p:txBody>
      </p:sp>
    </p:spTree>
    <p:extLst>
      <p:ext uri="{BB962C8B-B14F-4D97-AF65-F5344CB8AC3E}">
        <p14:creationId xmlns:p14="http://schemas.microsoft.com/office/powerpoint/2010/main" val="3205594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zaokrąglony 9">
            <a:extLst>
              <a:ext uri="{FF2B5EF4-FFF2-40B4-BE49-F238E27FC236}">
                <a16:creationId xmlns="" xmlns:a16="http://schemas.microsoft.com/office/drawing/2014/main" id="{7288F67D-D35B-4809-97D8-D6AC96A32ED0}"/>
              </a:ext>
            </a:extLst>
          </p:cNvPr>
          <p:cNvSpPr>
            <a:spLocks noChangeArrowheads="1"/>
          </p:cNvSpPr>
          <p:nvPr/>
        </p:nvSpPr>
        <p:spPr bwMode="auto">
          <a:xfrm>
            <a:off x="3896168" y="1153820"/>
            <a:ext cx="4786313" cy="71437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marL="457200" eaLnBrk="0" hangingPunct="0">
              <a:defRPr b="1">
                <a:solidFill>
                  <a:schemeClr val="bg1"/>
                </a:solidFill>
                <a:latin typeface="Arial" panose="020B0604020202020204" pitchFamily="34" charset="0"/>
                <a:cs typeface="Times New Roman" panose="02020603050405020304" pitchFamily="18" charset="0"/>
              </a:defRPr>
            </a:lvl1pPr>
            <a:lvl2pPr marL="742950" indent="-285750" eaLnBrk="0" hangingPunct="0">
              <a:defRPr b="1">
                <a:solidFill>
                  <a:schemeClr val="bg1"/>
                </a:solidFill>
                <a:latin typeface="Arial" panose="020B0604020202020204" pitchFamily="34" charset="0"/>
                <a:cs typeface="Times New Roman" panose="02020603050405020304" pitchFamily="18" charset="0"/>
              </a:defRPr>
            </a:lvl2pPr>
            <a:lvl3pPr marL="1143000" indent="-228600" eaLnBrk="0" hangingPunct="0">
              <a:defRPr b="1">
                <a:solidFill>
                  <a:schemeClr val="bg1"/>
                </a:solidFill>
                <a:latin typeface="Arial" panose="020B0604020202020204" pitchFamily="34" charset="0"/>
                <a:cs typeface="Times New Roman" panose="02020603050405020304" pitchFamily="18" charset="0"/>
              </a:defRPr>
            </a:lvl3pPr>
            <a:lvl4pPr marL="1600200" indent="-228600" eaLnBrk="0" hangingPunct="0">
              <a:defRPr b="1">
                <a:solidFill>
                  <a:schemeClr val="bg1"/>
                </a:solidFill>
                <a:latin typeface="Arial" panose="020B0604020202020204" pitchFamily="34" charset="0"/>
                <a:cs typeface="Times New Roman" panose="02020603050405020304" pitchFamily="18" charset="0"/>
              </a:defRPr>
            </a:lvl4pPr>
            <a:lvl5pPr marL="2057400" indent="-228600" eaLnBrk="0" hangingPunct="0">
              <a:defRPr b="1">
                <a:solidFill>
                  <a:schemeClr val="bg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9pPr>
          </a:lstStyle>
          <a:p>
            <a:pPr algn="ctr" eaLnBrk="1" hangingPunct="1">
              <a:lnSpc>
                <a:spcPct val="95000"/>
              </a:lnSpc>
              <a:spcBef>
                <a:spcPts val="500"/>
              </a:spcBef>
            </a:pPr>
            <a:endParaRPr lang="en-US" altLang="pl-PL">
              <a:latin typeface="Times New Roman" panose="02020603050405020304" pitchFamily="18" charset="0"/>
            </a:endParaRPr>
          </a:p>
        </p:txBody>
      </p:sp>
      <p:sp>
        <p:nvSpPr>
          <p:cNvPr id="5" name="Objaśnienie ze strzałką w dół 11">
            <a:extLst>
              <a:ext uri="{FF2B5EF4-FFF2-40B4-BE49-F238E27FC236}">
                <a16:creationId xmlns="" xmlns:a16="http://schemas.microsoft.com/office/drawing/2014/main" id="{F4BE8997-DE29-4C76-BA1E-440A6C653C0B}"/>
              </a:ext>
            </a:extLst>
          </p:cNvPr>
          <p:cNvSpPr/>
          <p:nvPr/>
        </p:nvSpPr>
        <p:spPr>
          <a:xfrm>
            <a:off x="1895918" y="1796757"/>
            <a:ext cx="3384550" cy="792163"/>
          </a:xfrm>
          <a:prstGeom prst="downArrowCallou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latin typeface="+mj-lt"/>
            </a:endParaRPr>
          </a:p>
        </p:txBody>
      </p:sp>
      <p:sp>
        <p:nvSpPr>
          <p:cNvPr id="6" name="Objaśnienie ze strzałką w dół 13">
            <a:extLst>
              <a:ext uri="{FF2B5EF4-FFF2-40B4-BE49-F238E27FC236}">
                <a16:creationId xmlns="" xmlns:a16="http://schemas.microsoft.com/office/drawing/2014/main" id="{070A8A3C-16E3-4993-A0A8-43B7FF8A8C69}"/>
              </a:ext>
            </a:extLst>
          </p:cNvPr>
          <p:cNvSpPr/>
          <p:nvPr/>
        </p:nvSpPr>
        <p:spPr>
          <a:xfrm>
            <a:off x="6399333" y="1784206"/>
            <a:ext cx="3384550" cy="792163"/>
          </a:xfrm>
          <a:prstGeom prst="downArrowCallou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latin typeface="+mj-lt"/>
            </a:endParaRPr>
          </a:p>
        </p:txBody>
      </p:sp>
      <p:sp>
        <p:nvSpPr>
          <p:cNvPr id="7" name="pole tekstowe 14">
            <a:extLst>
              <a:ext uri="{FF2B5EF4-FFF2-40B4-BE49-F238E27FC236}">
                <a16:creationId xmlns="" xmlns:a16="http://schemas.microsoft.com/office/drawing/2014/main" id="{C4D6730A-CB9A-4937-9707-64C8021411F8}"/>
              </a:ext>
            </a:extLst>
          </p:cNvPr>
          <p:cNvSpPr txBox="1">
            <a:spLocks noChangeArrowheads="1"/>
          </p:cNvSpPr>
          <p:nvPr/>
        </p:nvSpPr>
        <p:spPr bwMode="auto">
          <a:xfrm>
            <a:off x="2256281" y="1796757"/>
            <a:ext cx="2735262" cy="461963"/>
          </a:xfrm>
          <a:prstGeom prst="rect">
            <a:avLst/>
          </a:prstGeom>
          <a:solidFill>
            <a:schemeClr val="tx2"/>
          </a:solidFill>
          <a:ln>
            <a:solidFill>
              <a:schemeClr val="tx2"/>
            </a:solidFill>
          </a:ln>
          <a:extLst/>
        </p:spPr>
        <p:txBody>
          <a:bodyPr>
            <a:spAutoFit/>
          </a:bodyPr>
          <a:lstStyle>
            <a:lvl1pPr eaLnBrk="0" hangingPunct="0">
              <a:defRPr b="1">
                <a:solidFill>
                  <a:schemeClr val="bg1"/>
                </a:solidFill>
                <a:latin typeface="Arial" panose="020B0604020202020204" pitchFamily="34" charset="0"/>
                <a:cs typeface="Times New Roman" panose="02020603050405020304" pitchFamily="18" charset="0"/>
              </a:defRPr>
            </a:lvl1pPr>
            <a:lvl2pPr marL="742950" indent="-285750" eaLnBrk="0" hangingPunct="0">
              <a:defRPr b="1">
                <a:solidFill>
                  <a:schemeClr val="bg1"/>
                </a:solidFill>
                <a:latin typeface="Arial" panose="020B0604020202020204" pitchFamily="34" charset="0"/>
                <a:cs typeface="Times New Roman" panose="02020603050405020304" pitchFamily="18" charset="0"/>
              </a:defRPr>
            </a:lvl2pPr>
            <a:lvl3pPr marL="1143000" indent="-228600" eaLnBrk="0" hangingPunct="0">
              <a:defRPr b="1">
                <a:solidFill>
                  <a:schemeClr val="bg1"/>
                </a:solidFill>
                <a:latin typeface="Arial" panose="020B0604020202020204" pitchFamily="34" charset="0"/>
                <a:cs typeface="Times New Roman" panose="02020603050405020304" pitchFamily="18" charset="0"/>
              </a:defRPr>
            </a:lvl3pPr>
            <a:lvl4pPr marL="1600200" indent="-228600" eaLnBrk="0" hangingPunct="0">
              <a:defRPr b="1">
                <a:solidFill>
                  <a:schemeClr val="bg1"/>
                </a:solidFill>
                <a:latin typeface="Arial" panose="020B0604020202020204" pitchFamily="34" charset="0"/>
                <a:cs typeface="Times New Roman" panose="02020603050405020304" pitchFamily="18" charset="0"/>
              </a:defRPr>
            </a:lvl4pPr>
            <a:lvl5pPr marL="2057400" indent="-228600" eaLnBrk="0" hangingPunct="0">
              <a:defRPr b="1">
                <a:solidFill>
                  <a:schemeClr val="bg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9pPr>
          </a:lstStyle>
          <a:p>
            <a:pPr algn="ctr" eaLnBrk="1" hangingPunct="1"/>
            <a:r>
              <a:rPr lang="pl-PL" altLang="pl-PL" sz="2400" b="0" dirty="0">
                <a:latin typeface="+mj-lt"/>
              </a:rPr>
              <a:t>Udostępnienie</a:t>
            </a:r>
          </a:p>
        </p:txBody>
      </p:sp>
      <p:sp>
        <p:nvSpPr>
          <p:cNvPr id="8" name="pole tekstowe 17">
            <a:extLst>
              <a:ext uri="{FF2B5EF4-FFF2-40B4-BE49-F238E27FC236}">
                <a16:creationId xmlns="" xmlns:a16="http://schemas.microsoft.com/office/drawing/2014/main" id="{236090AF-1AC5-40AA-AD41-25A703FE1315}"/>
              </a:ext>
            </a:extLst>
          </p:cNvPr>
          <p:cNvSpPr txBox="1">
            <a:spLocks noChangeArrowheads="1"/>
          </p:cNvSpPr>
          <p:nvPr/>
        </p:nvSpPr>
        <p:spPr bwMode="auto">
          <a:xfrm>
            <a:off x="6648893" y="1796757"/>
            <a:ext cx="2735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1"/>
                </a:solidFill>
                <a:latin typeface="Arial" panose="020B0604020202020204" pitchFamily="34" charset="0"/>
                <a:cs typeface="Times New Roman" panose="02020603050405020304" pitchFamily="18" charset="0"/>
              </a:defRPr>
            </a:lvl1pPr>
            <a:lvl2pPr marL="742950" indent="-285750" eaLnBrk="0" hangingPunct="0">
              <a:defRPr b="1">
                <a:solidFill>
                  <a:schemeClr val="bg1"/>
                </a:solidFill>
                <a:latin typeface="Arial" panose="020B0604020202020204" pitchFamily="34" charset="0"/>
                <a:cs typeface="Times New Roman" panose="02020603050405020304" pitchFamily="18" charset="0"/>
              </a:defRPr>
            </a:lvl2pPr>
            <a:lvl3pPr marL="1143000" indent="-228600" eaLnBrk="0" hangingPunct="0">
              <a:defRPr b="1">
                <a:solidFill>
                  <a:schemeClr val="bg1"/>
                </a:solidFill>
                <a:latin typeface="Arial" panose="020B0604020202020204" pitchFamily="34" charset="0"/>
                <a:cs typeface="Times New Roman" panose="02020603050405020304" pitchFamily="18" charset="0"/>
              </a:defRPr>
            </a:lvl3pPr>
            <a:lvl4pPr marL="1600200" indent="-228600" eaLnBrk="0" hangingPunct="0">
              <a:defRPr b="1">
                <a:solidFill>
                  <a:schemeClr val="bg1"/>
                </a:solidFill>
                <a:latin typeface="Arial" panose="020B0604020202020204" pitchFamily="34" charset="0"/>
                <a:cs typeface="Times New Roman" panose="02020603050405020304" pitchFamily="18" charset="0"/>
              </a:defRPr>
            </a:lvl4pPr>
            <a:lvl5pPr marL="2057400" indent="-228600" eaLnBrk="0" hangingPunct="0">
              <a:defRPr b="1">
                <a:solidFill>
                  <a:schemeClr val="bg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9pPr>
          </a:lstStyle>
          <a:p>
            <a:pPr algn="ctr" eaLnBrk="1" hangingPunct="1"/>
            <a:r>
              <a:rPr lang="pl-PL" altLang="pl-PL" sz="2400" b="0">
                <a:latin typeface="+mj-lt"/>
              </a:rPr>
              <a:t>Powierzenie</a:t>
            </a:r>
          </a:p>
        </p:txBody>
      </p:sp>
      <p:sp>
        <p:nvSpPr>
          <p:cNvPr id="9" name="pole tekstowe 8">
            <a:extLst>
              <a:ext uri="{FF2B5EF4-FFF2-40B4-BE49-F238E27FC236}">
                <a16:creationId xmlns="" xmlns:a16="http://schemas.microsoft.com/office/drawing/2014/main" id="{6FACF0AF-2D50-4A29-AF3E-7377A51C5F37}"/>
              </a:ext>
            </a:extLst>
          </p:cNvPr>
          <p:cNvSpPr txBox="1"/>
          <p:nvPr/>
        </p:nvSpPr>
        <p:spPr>
          <a:xfrm>
            <a:off x="1934837" y="3080350"/>
            <a:ext cx="3241675" cy="2139047"/>
          </a:xfrm>
          <a:prstGeom prst="rect">
            <a:avLst/>
          </a:prstGeom>
          <a:noFill/>
        </p:spPr>
        <p:txBody>
          <a:bodyPr>
            <a:spAutoFit/>
          </a:bodyPr>
          <a:lstStyle/>
          <a:p>
            <a:pPr algn="ctr">
              <a:defRPr/>
            </a:pPr>
            <a:r>
              <a:rPr lang="pl-PL" sz="1900" b="0" dirty="0">
                <a:solidFill>
                  <a:schemeClr val="tx2">
                    <a:lumMod val="50000"/>
                  </a:schemeClr>
                </a:solidFill>
                <a:latin typeface="+mj-lt"/>
              </a:rPr>
              <a:t>Podmiot, któremu dane zostały udostępnione staje                         się ich administratorem, ponieważ jest w stanie samodzielnie decydować o celu i sposobie przetwarzania                   tych danych.</a:t>
            </a:r>
          </a:p>
        </p:txBody>
      </p:sp>
      <p:sp>
        <p:nvSpPr>
          <p:cNvPr id="10" name="pole tekstowe 9">
            <a:extLst>
              <a:ext uri="{FF2B5EF4-FFF2-40B4-BE49-F238E27FC236}">
                <a16:creationId xmlns="" xmlns:a16="http://schemas.microsoft.com/office/drawing/2014/main" id="{F5D3EBF8-126F-450A-91DF-DA09C2211C35}"/>
              </a:ext>
            </a:extLst>
          </p:cNvPr>
          <p:cNvSpPr txBox="1"/>
          <p:nvPr/>
        </p:nvSpPr>
        <p:spPr>
          <a:xfrm>
            <a:off x="6144068" y="2804820"/>
            <a:ext cx="3889375" cy="3016210"/>
          </a:xfrm>
          <a:prstGeom prst="rect">
            <a:avLst/>
          </a:prstGeom>
          <a:noFill/>
        </p:spPr>
        <p:txBody>
          <a:bodyPr>
            <a:spAutoFit/>
          </a:bodyPr>
          <a:lstStyle/>
          <a:p>
            <a:pPr algn="ctr">
              <a:defRPr/>
            </a:pPr>
            <a:r>
              <a:rPr lang="pl-PL" sz="1900" b="0" dirty="0">
                <a:solidFill>
                  <a:schemeClr val="tx2">
                    <a:lumMod val="50000"/>
                  </a:schemeClr>
                </a:solidFill>
                <a:latin typeface="+mj-lt"/>
              </a:rPr>
              <a:t>Powierzający dane osobowe ustala cel, zakres i sposób przetwarzania. Przekazując dane nie traci statusu Administratora Danych. </a:t>
            </a:r>
          </a:p>
          <a:p>
            <a:pPr algn="ctr">
              <a:defRPr/>
            </a:pPr>
            <a:endParaRPr lang="pl-PL" sz="1900" b="0" dirty="0">
              <a:solidFill>
                <a:schemeClr val="tx2">
                  <a:lumMod val="50000"/>
                </a:schemeClr>
              </a:solidFill>
              <a:latin typeface="+mj-lt"/>
            </a:endParaRPr>
          </a:p>
          <a:p>
            <a:pPr algn="ctr">
              <a:defRPr/>
            </a:pPr>
            <a:r>
              <a:rPr lang="pl-PL" sz="1900" b="0" dirty="0">
                <a:solidFill>
                  <a:schemeClr val="tx2">
                    <a:lumMod val="50000"/>
                  </a:schemeClr>
                </a:solidFill>
                <a:latin typeface="+mj-lt"/>
              </a:rPr>
              <a:t>Podmiot przyjmujący dane                              w powierzenie nie staje                           się ich administratorem                              (jest ograniczony co do celu i zakresu przetwarzania otrzymanych danych).</a:t>
            </a:r>
          </a:p>
        </p:txBody>
      </p:sp>
      <p:sp>
        <p:nvSpPr>
          <p:cNvPr id="11" name="Tytuł 1">
            <a:extLst>
              <a:ext uri="{FF2B5EF4-FFF2-40B4-BE49-F238E27FC236}">
                <a16:creationId xmlns="" xmlns:a16="http://schemas.microsoft.com/office/drawing/2014/main" id="{812EE6AD-E769-4DA8-AF31-766AB79C4597}"/>
              </a:ext>
            </a:extLst>
          </p:cNvPr>
          <p:cNvSpPr txBox="1">
            <a:spLocks/>
          </p:cNvSpPr>
          <p:nvPr/>
        </p:nvSpPr>
        <p:spPr>
          <a:xfrm>
            <a:off x="-623589" y="263232"/>
            <a:ext cx="10007745" cy="1143000"/>
          </a:xfrm>
          <a:prstGeom prst="rect">
            <a:avLst/>
          </a:prstGeom>
        </p:spPr>
        <p:txBody>
          <a:bodyPr vert="horz" lIns="91440" tIns="45720" rIns="91440" bIns="45720" rtlCol="0" anchor="t">
            <a:normAutofit fontScale="97500"/>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pPr algn="ctr">
              <a:defRPr/>
            </a:pPr>
            <a:r>
              <a:rPr lang="pl-PL" sz="3000" dirty="0">
                <a:solidFill>
                  <a:schemeClr val="tx1">
                    <a:lumMod val="50000"/>
                    <a:lumOff val="50000"/>
                  </a:schemeClr>
                </a:solidFill>
              </a:rPr>
              <a:t>Powierzenie a udostępnienie – kto administratorem?</a:t>
            </a:r>
          </a:p>
        </p:txBody>
      </p:sp>
    </p:spTree>
    <p:extLst>
      <p:ext uri="{BB962C8B-B14F-4D97-AF65-F5344CB8AC3E}">
        <p14:creationId xmlns:p14="http://schemas.microsoft.com/office/powerpoint/2010/main" val="2991525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rostokąt zaokrąglony 9">
            <a:extLst>
              <a:ext uri="{FF2B5EF4-FFF2-40B4-BE49-F238E27FC236}">
                <a16:creationId xmlns="" xmlns:a16="http://schemas.microsoft.com/office/drawing/2014/main" id="{EA45FB77-E9B9-4B39-A54A-27E8386FAAD7}"/>
              </a:ext>
            </a:extLst>
          </p:cNvPr>
          <p:cNvSpPr>
            <a:spLocks noChangeArrowheads="1"/>
          </p:cNvSpPr>
          <p:nvPr/>
        </p:nvSpPr>
        <p:spPr bwMode="auto">
          <a:xfrm>
            <a:off x="3988246" y="1164578"/>
            <a:ext cx="4786313" cy="71437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marL="457200" eaLnBrk="0" hangingPunct="0">
              <a:defRPr b="1">
                <a:solidFill>
                  <a:schemeClr val="bg1"/>
                </a:solidFill>
                <a:latin typeface="Arial" panose="020B0604020202020204" pitchFamily="34" charset="0"/>
                <a:cs typeface="Times New Roman" panose="02020603050405020304" pitchFamily="18" charset="0"/>
              </a:defRPr>
            </a:lvl1pPr>
            <a:lvl2pPr marL="742950" indent="-285750" eaLnBrk="0" hangingPunct="0">
              <a:defRPr b="1">
                <a:solidFill>
                  <a:schemeClr val="bg1"/>
                </a:solidFill>
                <a:latin typeface="Arial" panose="020B0604020202020204" pitchFamily="34" charset="0"/>
                <a:cs typeface="Times New Roman" panose="02020603050405020304" pitchFamily="18" charset="0"/>
              </a:defRPr>
            </a:lvl2pPr>
            <a:lvl3pPr marL="1143000" indent="-228600" eaLnBrk="0" hangingPunct="0">
              <a:defRPr b="1">
                <a:solidFill>
                  <a:schemeClr val="bg1"/>
                </a:solidFill>
                <a:latin typeface="Arial" panose="020B0604020202020204" pitchFamily="34" charset="0"/>
                <a:cs typeface="Times New Roman" panose="02020603050405020304" pitchFamily="18" charset="0"/>
              </a:defRPr>
            </a:lvl3pPr>
            <a:lvl4pPr marL="1600200" indent="-228600" eaLnBrk="0" hangingPunct="0">
              <a:defRPr b="1">
                <a:solidFill>
                  <a:schemeClr val="bg1"/>
                </a:solidFill>
                <a:latin typeface="Arial" panose="020B0604020202020204" pitchFamily="34" charset="0"/>
                <a:cs typeface="Times New Roman" panose="02020603050405020304" pitchFamily="18" charset="0"/>
              </a:defRPr>
            </a:lvl4pPr>
            <a:lvl5pPr marL="2057400" indent="-228600" eaLnBrk="0" hangingPunct="0">
              <a:defRPr b="1">
                <a:solidFill>
                  <a:schemeClr val="bg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9pPr>
          </a:lstStyle>
          <a:p>
            <a:pPr algn="ctr" eaLnBrk="1" hangingPunct="1">
              <a:lnSpc>
                <a:spcPct val="95000"/>
              </a:lnSpc>
              <a:spcBef>
                <a:spcPts val="500"/>
              </a:spcBef>
            </a:pPr>
            <a:endParaRPr lang="en-US" altLang="pl-PL">
              <a:latin typeface="Times New Roman" panose="02020603050405020304" pitchFamily="18" charset="0"/>
            </a:endParaRPr>
          </a:p>
        </p:txBody>
      </p:sp>
      <p:sp>
        <p:nvSpPr>
          <p:cNvPr id="29" name="Objaśnienie ze strzałką w dół 11">
            <a:extLst>
              <a:ext uri="{FF2B5EF4-FFF2-40B4-BE49-F238E27FC236}">
                <a16:creationId xmlns="" xmlns:a16="http://schemas.microsoft.com/office/drawing/2014/main" id="{1147F6E8-D0EB-4C03-85FB-07EE71A517DB}"/>
              </a:ext>
            </a:extLst>
          </p:cNvPr>
          <p:cNvSpPr/>
          <p:nvPr/>
        </p:nvSpPr>
        <p:spPr>
          <a:xfrm>
            <a:off x="2127696" y="1807515"/>
            <a:ext cx="3384550" cy="792163"/>
          </a:xfrm>
          <a:prstGeom prst="downArrowCallou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latin typeface="+mj-lt"/>
            </a:endParaRPr>
          </a:p>
        </p:txBody>
      </p:sp>
      <p:sp>
        <p:nvSpPr>
          <p:cNvPr id="30" name="Objaśnienie ze strzałką w dół 13">
            <a:extLst>
              <a:ext uri="{FF2B5EF4-FFF2-40B4-BE49-F238E27FC236}">
                <a16:creationId xmlns="" xmlns:a16="http://schemas.microsoft.com/office/drawing/2014/main" id="{C4426701-D278-48FD-A3A2-5DF56985113E}"/>
              </a:ext>
            </a:extLst>
          </p:cNvPr>
          <p:cNvSpPr/>
          <p:nvPr/>
        </p:nvSpPr>
        <p:spPr>
          <a:xfrm>
            <a:off x="6591746" y="1807515"/>
            <a:ext cx="3384550" cy="792163"/>
          </a:xfrm>
          <a:prstGeom prst="downArrowCallou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latin typeface="+mj-lt"/>
            </a:endParaRPr>
          </a:p>
        </p:txBody>
      </p:sp>
      <p:sp>
        <p:nvSpPr>
          <p:cNvPr id="31" name="pole tekstowe 14">
            <a:extLst>
              <a:ext uri="{FF2B5EF4-FFF2-40B4-BE49-F238E27FC236}">
                <a16:creationId xmlns="" xmlns:a16="http://schemas.microsoft.com/office/drawing/2014/main" id="{683EF5C5-6ED6-46F6-962C-4FA34C42A905}"/>
              </a:ext>
            </a:extLst>
          </p:cNvPr>
          <p:cNvSpPr txBox="1">
            <a:spLocks noChangeArrowheads="1"/>
          </p:cNvSpPr>
          <p:nvPr/>
        </p:nvSpPr>
        <p:spPr bwMode="auto">
          <a:xfrm>
            <a:off x="2488059" y="1807515"/>
            <a:ext cx="2736850" cy="461963"/>
          </a:xfrm>
          <a:prstGeom prst="rect">
            <a:avLst/>
          </a:prstGeom>
          <a:solidFill>
            <a:schemeClr val="tx2"/>
          </a:solidFill>
          <a:ln>
            <a:solidFill>
              <a:schemeClr val="tx2"/>
            </a:solidFill>
          </a:ln>
          <a:extLst/>
        </p:spPr>
        <p:txBody>
          <a:bodyPr>
            <a:spAutoFit/>
          </a:bodyPr>
          <a:lstStyle>
            <a:lvl1pPr eaLnBrk="0" hangingPunct="0">
              <a:defRPr b="1">
                <a:solidFill>
                  <a:schemeClr val="bg1"/>
                </a:solidFill>
                <a:latin typeface="Arial" panose="020B0604020202020204" pitchFamily="34" charset="0"/>
                <a:cs typeface="Times New Roman" panose="02020603050405020304" pitchFamily="18" charset="0"/>
              </a:defRPr>
            </a:lvl1pPr>
            <a:lvl2pPr marL="742950" indent="-285750" eaLnBrk="0" hangingPunct="0">
              <a:defRPr b="1">
                <a:solidFill>
                  <a:schemeClr val="bg1"/>
                </a:solidFill>
                <a:latin typeface="Arial" panose="020B0604020202020204" pitchFamily="34" charset="0"/>
                <a:cs typeface="Times New Roman" panose="02020603050405020304" pitchFamily="18" charset="0"/>
              </a:defRPr>
            </a:lvl2pPr>
            <a:lvl3pPr marL="1143000" indent="-228600" eaLnBrk="0" hangingPunct="0">
              <a:defRPr b="1">
                <a:solidFill>
                  <a:schemeClr val="bg1"/>
                </a:solidFill>
                <a:latin typeface="Arial" panose="020B0604020202020204" pitchFamily="34" charset="0"/>
                <a:cs typeface="Times New Roman" panose="02020603050405020304" pitchFamily="18" charset="0"/>
              </a:defRPr>
            </a:lvl3pPr>
            <a:lvl4pPr marL="1600200" indent="-228600" eaLnBrk="0" hangingPunct="0">
              <a:defRPr b="1">
                <a:solidFill>
                  <a:schemeClr val="bg1"/>
                </a:solidFill>
                <a:latin typeface="Arial" panose="020B0604020202020204" pitchFamily="34" charset="0"/>
                <a:cs typeface="Times New Roman" panose="02020603050405020304" pitchFamily="18" charset="0"/>
              </a:defRPr>
            </a:lvl4pPr>
            <a:lvl5pPr marL="2057400" indent="-228600" eaLnBrk="0" hangingPunct="0">
              <a:defRPr b="1">
                <a:solidFill>
                  <a:schemeClr val="bg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9pPr>
          </a:lstStyle>
          <a:p>
            <a:pPr algn="ctr" eaLnBrk="1" hangingPunct="1"/>
            <a:r>
              <a:rPr lang="pl-PL" altLang="pl-PL" sz="2400" b="0" dirty="0">
                <a:latin typeface="+mj-lt"/>
              </a:rPr>
              <a:t>Udostępnienie</a:t>
            </a:r>
          </a:p>
        </p:txBody>
      </p:sp>
      <p:sp>
        <p:nvSpPr>
          <p:cNvPr id="32" name="pole tekstowe 17">
            <a:extLst>
              <a:ext uri="{FF2B5EF4-FFF2-40B4-BE49-F238E27FC236}">
                <a16:creationId xmlns="" xmlns:a16="http://schemas.microsoft.com/office/drawing/2014/main" id="{DDC7D5F7-CEE1-4174-B51D-8FFC2C78CA67}"/>
              </a:ext>
            </a:extLst>
          </p:cNvPr>
          <p:cNvSpPr txBox="1">
            <a:spLocks noChangeArrowheads="1"/>
          </p:cNvSpPr>
          <p:nvPr/>
        </p:nvSpPr>
        <p:spPr bwMode="auto">
          <a:xfrm>
            <a:off x="6880671" y="1807515"/>
            <a:ext cx="2736850" cy="461963"/>
          </a:xfrm>
          <a:prstGeom prst="rect">
            <a:avLst/>
          </a:prstGeom>
          <a:solidFill>
            <a:schemeClr val="tx2"/>
          </a:solidFill>
          <a:ln>
            <a:solidFill>
              <a:schemeClr val="tx2"/>
            </a:solidFill>
          </a:ln>
          <a:extLst/>
        </p:spPr>
        <p:txBody>
          <a:bodyPr>
            <a:spAutoFit/>
          </a:bodyPr>
          <a:lstStyle>
            <a:lvl1pPr eaLnBrk="0" hangingPunct="0">
              <a:defRPr b="1">
                <a:solidFill>
                  <a:schemeClr val="bg1"/>
                </a:solidFill>
                <a:latin typeface="Arial" panose="020B0604020202020204" pitchFamily="34" charset="0"/>
                <a:cs typeface="Times New Roman" panose="02020603050405020304" pitchFamily="18" charset="0"/>
              </a:defRPr>
            </a:lvl1pPr>
            <a:lvl2pPr marL="742950" indent="-285750" eaLnBrk="0" hangingPunct="0">
              <a:defRPr b="1">
                <a:solidFill>
                  <a:schemeClr val="bg1"/>
                </a:solidFill>
                <a:latin typeface="Arial" panose="020B0604020202020204" pitchFamily="34" charset="0"/>
                <a:cs typeface="Times New Roman" panose="02020603050405020304" pitchFamily="18" charset="0"/>
              </a:defRPr>
            </a:lvl2pPr>
            <a:lvl3pPr marL="1143000" indent="-228600" eaLnBrk="0" hangingPunct="0">
              <a:defRPr b="1">
                <a:solidFill>
                  <a:schemeClr val="bg1"/>
                </a:solidFill>
                <a:latin typeface="Arial" panose="020B0604020202020204" pitchFamily="34" charset="0"/>
                <a:cs typeface="Times New Roman" panose="02020603050405020304" pitchFamily="18" charset="0"/>
              </a:defRPr>
            </a:lvl3pPr>
            <a:lvl4pPr marL="1600200" indent="-228600" eaLnBrk="0" hangingPunct="0">
              <a:defRPr b="1">
                <a:solidFill>
                  <a:schemeClr val="bg1"/>
                </a:solidFill>
                <a:latin typeface="Arial" panose="020B0604020202020204" pitchFamily="34" charset="0"/>
                <a:cs typeface="Times New Roman" panose="02020603050405020304" pitchFamily="18" charset="0"/>
              </a:defRPr>
            </a:lvl4pPr>
            <a:lvl5pPr marL="2057400" indent="-228600" eaLnBrk="0" hangingPunct="0">
              <a:defRPr b="1">
                <a:solidFill>
                  <a:schemeClr val="bg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9pPr>
          </a:lstStyle>
          <a:p>
            <a:pPr algn="ctr" eaLnBrk="1" hangingPunct="1"/>
            <a:r>
              <a:rPr lang="pl-PL" altLang="pl-PL" sz="2400" b="0" dirty="0">
                <a:latin typeface="+mj-lt"/>
              </a:rPr>
              <a:t>Powierzenie</a:t>
            </a:r>
          </a:p>
        </p:txBody>
      </p:sp>
      <p:sp>
        <p:nvSpPr>
          <p:cNvPr id="33" name="pole tekstowe 32">
            <a:extLst>
              <a:ext uri="{FF2B5EF4-FFF2-40B4-BE49-F238E27FC236}">
                <a16:creationId xmlns="" xmlns:a16="http://schemas.microsoft.com/office/drawing/2014/main" id="{AD5F29B4-23D6-4108-A704-ECA8271FC620}"/>
              </a:ext>
            </a:extLst>
          </p:cNvPr>
          <p:cNvSpPr txBox="1"/>
          <p:nvPr/>
        </p:nvSpPr>
        <p:spPr>
          <a:xfrm>
            <a:off x="1998217" y="2673273"/>
            <a:ext cx="3673475" cy="3170099"/>
          </a:xfrm>
          <a:prstGeom prst="rect">
            <a:avLst/>
          </a:prstGeom>
          <a:noFill/>
        </p:spPr>
        <p:txBody>
          <a:bodyPr>
            <a:spAutoFit/>
          </a:bodyPr>
          <a:lstStyle/>
          <a:p>
            <a:pPr algn="just">
              <a:defRPr/>
            </a:pPr>
            <a:r>
              <a:rPr lang="pl-PL" sz="2000" b="0" dirty="0">
                <a:solidFill>
                  <a:schemeClr val="tx2">
                    <a:lumMod val="50000"/>
                  </a:schemeClr>
                </a:solidFill>
                <a:latin typeface="+mj-lt"/>
              </a:rPr>
              <a:t>Forma dowolna, nie istnieje obowiązek zawierania umowy.</a:t>
            </a:r>
          </a:p>
          <a:p>
            <a:pPr algn="just">
              <a:defRPr/>
            </a:pPr>
            <a:endParaRPr lang="pl-PL" sz="2000" b="0" dirty="0">
              <a:solidFill>
                <a:schemeClr val="tx2">
                  <a:lumMod val="50000"/>
                </a:schemeClr>
              </a:solidFill>
              <a:latin typeface="+mj-lt"/>
            </a:endParaRPr>
          </a:p>
          <a:p>
            <a:pPr algn="ctr">
              <a:defRPr/>
            </a:pPr>
            <a:r>
              <a:rPr lang="pl-PL" sz="2000" b="0" dirty="0">
                <a:solidFill>
                  <a:schemeClr val="tx2">
                    <a:lumMod val="50000"/>
                  </a:schemeClr>
                </a:solidFill>
                <a:latin typeface="+mj-lt"/>
              </a:rPr>
              <a:t>Udostępnienie następuje                       </a:t>
            </a:r>
            <a:r>
              <a:rPr lang="pl-PL" sz="2000" dirty="0">
                <a:solidFill>
                  <a:schemeClr val="tx2">
                    <a:lumMod val="50000"/>
                  </a:schemeClr>
                </a:solidFill>
                <a:latin typeface="+mj-lt"/>
              </a:rPr>
              <a:t>po spełnieniu przesłanek legalności </a:t>
            </a:r>
            <a:r>
              <a:rPr lang="pl-PL" sz="2000" b="0" dirty="0">
                <a:solidFill>
                  <a:schemeClr val="tx2">
                    <a:lumMod val="50000"/>
                  </a:schemeClr>
                </a:solidFill>
                <a:latin typeface="+mj-lt"/>
              </a:rPr>
              <a:t>przetwarzania danych osobowych wskazanych w art. 23 (w przypadku danych osobowych zwykłych) lub 27 UODO                     (dane wrażliwe).</a:t>
            </a:r>
          </a:p>
        </p:txBody>
      </p:sp>
      <p:sp>
        <p:nvSpPr>
          <p:cNvPr id="34" name="pole tekstowe 33">
            <a:extLst>
              <a:ext uri="{FF2B5EF4-FFF2-40B4-BE49-F238E27FC236}">
                <a16:creationId xmlns="" xmlns:a16="http://schemas.microsoft.com/office/drawing/2014/main" id="{3B78011C-3E36-481E-A593-7B5948004228}"/>
              </a:ext>
            </a:extLst>
          </p:cNvPr>
          <p:cNvSpPr txBox="1"/>
          <p:nvPr/>
        </p:nvSpPr>
        <p:spPr>
          <a:xfrm>
            <a:off x="6520309" y="2960040"/>
            <a:ext cx="3600450" cy="708025"/>
          </a:xfrm>
          <a:prstGeom prst="rect">
            <a:avLst/>
          </a:prstGeom>
          <a:noFill/>
        </p:spPr>
        <p:txBody>
          <a:bodyPr>
            <a:spAutoFit/>
          </a:bodyPr>
          <a:lstStyle/>
          <a:p>
            <a:pPr algn="ctr">
              <a:defRPr/>
            </a:pPr>
            <a:r>
              <a:rPr lang="pl-PL" sz="2000" b="0" dirty="0">
                <a:solidFill>
                  <a:schemeClr val="tx2">
                    <a:lumMod val="50000"/>
                  </a:schemeClr>
                </a:solidFill>
                <a:latin typeface="+mj-lt"/>
              </a:rPr>
              <a:t>Konieczna pisemna umowa powierzenia!</a:t>
            </a:r>
          </a:p>
        </p:txBody>
      </p:sp>
      <p:sp>
        <p:nvSpPr>
          <p:cNvPr id="35" name="Tytuł 1">
            <a:extLst>
              <a:ext uri="{FF2B5EF4-FFF2-40B4-BE49-F238E27FC236}">
                <a16:creationId xmlns="" xmlns:a16="http://schemas.microsoft.com/office/drawing/2014/main" id="{8114B7AD-E517-4951-B352-CD6DD63957FD}"/>
              </a:ext>
            </a:extLst>
          </p:cNvPr>
          <p:cNvSpPr txBox="1">
            <a:spLocks/>
          </p:cNvSpPr>
          <p:nvPr/>
        </p:nvSpPr>
        <p:spPr>
          <a:xfrm>
            <a:off x="93256" y="735159"/>
            <a:ext cx="8858250" cy="1143000"/>
          </a:xfrm>
          <a:prstGeom prst="rect">
            <a:avLst/>
          </a:prstGeom>
        </p:spPr>
        <p:txBody>
          <a:bodyPr vert="horz" lIns="91440" tIns="45720" rIns="91440" bIns="45720" rtlCol="0" anchor="t">
            <a:normAutofit fontScale="97500"/>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pPr algn="ctr"/>
            <a:r>
              <a:rPr lang="pl-PL" altLang="pl-PL" sz="3600" dirty="0">
                <a:solidFill>
                  <a:schemeClr val="tx1">
                    <a:lumMod val="50000"/>
                    <a:lumOff val="50000"/>
                  </a:schemeClr>
                </a:solidFill>
              </a:rPr>
              <a:t>Powierzenie a udostępnienie – co legalizuje?</a:t>
            </a:r>
          </a:p>
        </p:txBody>
      </p:sp>
    </p:spTree>
    <p:extLst>
      <p:ext uri="{BB962C8B-B14F-4D97-AF65-F5344CB8AC3E}">
        <p14:creationId xmlns:p14="http://schemas.microsoft.com/office/powerpoint/2010/main" val="1765105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zaokrąglony 9">
            <a:extLst>
              <a:ext uri="{FF2B5EF4-FFF2-40B4-BE49-F238E27FC236}">
                <a16:creationId xmlns="" xmlns:a16="http://schemas.microsoft.com/office/drawing/2014/main" id="{DA0866B1-5509-4B94-B1A1-7D6665E85955}"/>
              </a:ext>
            </a:extLst>
          </p:cNvPr>
          <p:cNvSpPr>
            <a:spLocks noChangeArrowheads="1"/>
          </p:cNvSpPr>
          <p:nvPr/>
        </p:nvSpPr>
        <p:spPr bwMode="auto">
          <a:xfrm>
            <a:off x="3726047" y="1458826"/>
            <a:ext cx="4786313" cy="71437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marL="457200" eaLnBrk="0" hangingPunct="0">
              <a:defRPr b="1">
                <a:solidFill>
                  <a:schemeClr val="bg1"/>
                </a:solidFill>
                <a:latin typeface="Arial" panose="020B0604020202020204" pitchFamily="34" charset="0"/>
                <a:cs typeface="Times New Roman" panose="02020603050405020304" pitchFamily="18" charset="0"/>
              </a:defRPr>
            </a:lvl1pPr>
            <a:lvl2pPr marL="742950" indent="-285750" eaLnBrk="0" hangingPunct="0">
              <a:defRPr b="1">
                <a:solidFill>
                  <a:schemeClr val="bg1"/>
                </a:solidFill>
                <a:latin typeface="Arial" panose="020B0604020202020204" pitchFamily="34" charset="0"/>
                <a:cs typeface="Times New Roman" panose="02020603050405020304" pitchFamily="18" charset="0"/>
              </a:defRPr>
            </a:lvl2pPr>
            <a:lvl3pPr marL="1143000" indent="-228600" eaLnBrk="0" hangingPunct="0">
              <a:defRPr b="1">
                <a:solidFill>
                  <a:schemeClr val="bg1"/>
                </a:solidFill>
                <a:latin typeface="Arial" panose="020B0604020202020204" pitchFamily="34" charset="0"/>
                <a:cs typeface="Times New Roman" panose="02020603050405020304" pitchFamily="18" charset="0"/>
              </a:defRPr>
            </a:lvl3pPr>
            <a:lvl4pPr marL="1600200" indent="-228600" eaLnBrk="0" hangingPunct="0">
              <a:defRPr b="1">
                <a:solidFill>
                  <a:schemeClr val="bg1"/>
                </a:solidFill>
                <a:latin typeface="Arial" panose="020B0604020202020204" pitchFamily="34" charset="0"/>
                <a:cs typeface="Times New Roman" panose="02020603050405020304" pitchFamily="18" charset="0"/>
              </a:defRPr>
            </a:lvl4pPr>
            <a:lvl5pPr marL="2057400" indent="-228600" eaLnBrk="0" hangingPunct="0">
              <a:defRPr b="1">
                <a:solidFill>
                  <a:schemeClr val="bg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9pPr>
          </a:lstStyle>
          <a:p>
            <a:pPr algn="ctr" eaLnBrk="1" hangingPunct="1">
              <a:lnSpc>
                <a:spcPct val="95000"/>
              </a:lnSpc>
              <a:spcBef>
                <a:spcPts val="500"/>
              </a:spcBef>
            </a:pPr>
            <a:endParaRPr lang="en-US" altLang="pl-PL">
              <a:latin typeface="Times New Roman" panose="02020603050405020304" pitchFamily="18" charset="0"/>
            </a:endParaRPr>
          </a:p>
        </p:txBody>
      </p:sp>
      <p:sp>
        <p:nvSpPr>
          <p:cNvPr id="5" name="Objaśnienie ze strzałką w dół 11">
            <a:extLst>
              <a:ext uri="{FF2B5EF4-FFF2-40B4-BE49-F238E27FC236}">
                <a16:creationId xmlns="" xmlns:a16="http://schemas.microsoft.com/office/drawing/2014/main" id="{88E8E320-DEB9-45DB-9AAE-5F9AE34D5C5B}"/>
              </a:ext>
            </a:extLst>
          </p:cNvPr>
          <p:cNvSpPr/>
          <p:nvPr/>
        </p:nvSpPr>
        <p:spPr>
          <a:xfrm>
            <a:off x="1980740" y="1945196"/>
            <a:ext cx="3384550" cy="792163"/>
          </a:xfrm>
          <a:prstGeom prst="downArrowCallou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latin typeface="+mj-lt"/>
            </a:endParaRPr>
          </a:p>
        </p:txBody>
      </p:sp>
      <p:sp>
        <p:nvSpPr>
          <p:cNvPr id="6" name="Objaśnienie ze strzałką w dół 13">
            <a:extLst>
              <a:ext uri="{FF2B5EF4-FFF2-40B4-BE49-F238E27FC236}">
                <a16:creationId xmlns="" xmlns:a16="http://schemas.microsoft.com/office/drawing/2014/main" id="{E4E0EA61-6DAD-4CF3-9F89-60D9A2E2ECEA}"/>
              </a:ext>
            </a:extLst>
          </p:cNvPr>
          <p:cNvSpPr/>
          <p:nvPr/>
        </p:nvSpPr>
        <p:spPr>
          <a:xfrm>
            <a:off x="6301220" y="2017204"/>
            <a:ext cx="3384550" cy="792163"/>
          </a:xfrm>
          <a:prstGeom prst="downArrowCallou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latin typeface="+mj-lt"/>
            </a:endParaRPr>
          </a:p>
        </p:txBody>
      </p:sp>
      <p:sp>
        <p:nvSpPr>
          <p:cNvPr id="7" name="pole tekstowe 14">
            <a:extLst>
              <a:ext uri="{FF2B5EF4-FFF2-40B4-BE49-F238E27FC236}">
                <a16:creationId xmlns="" xmlns:a16="http://schemas.microsoft.com/office/drawing/2014/main" id="{A59F5D5C-41DC-45DC-8F94-66808B1F1E78}"/>
              </a:ext>
            </a:extLst>
          </p:cNvPr>
          <p:cNvSpPr txBox="1">
            <a:spLocks noChangeArrowheads="1"/>
          </p:cNvSpPr>
          <p:nvPr/>
        </p:nvSpPr>
        <p:spPr bwMode="auto">
          <a:xfrm>
            <a:off x="2154422" y="1958888"/>
            <a:ext cx="2736850" cy="461963"/>
          </a:xfrm>
          <a:prstGeom prst="rect">
            <a:avLst/>
          </a:prstGeom>
          <a:solidFill>
            <a:schemeClr val="tx2"/>
          </a:solidFill>
          <a:ln>
            <a:solidFill>
              <a:schemeClr val="tx2"/>
            </a:solidFill>
          </a:ln>
          <a:extLst/>
        </p:spPr>
        <p:txBody>
          <a:bodyPr>
            <a:spAutoFit/>
          </a:bodyPr>
          <a:lstStyle>
            <a:lvl1pPr eaLnBrk="0" hangingPunct="0">
              <a:defRPr b="1">
                <a:solidFill>
                  <a:schemeClr val="bg1"/>
                </a:solidFill>
                <a:latin typeface="Arial" panose="020B0604020202020204" pitchFamily="34" charset="0"/>
                <a:cs typeface="Times New Roman" panose="02020603050405020304" pitchFamily="18" charset="0"/>
              </a:defRPr>
            </a:lvl1pPr>
            <a:lvl2pPr marL="742950" indent="-285750" eaLnBrk="0" hangingPunct="0">
              <a:defRPr b="1">
                <a:solidFill>
                  <a:schemeClr val="bg1"/>
                </a:solidFill>
                <a:latin typeface="Arial" panose="020B0604020202020204" pitchFamily="34" charset="0"/>
                <a:cs typeface="Times New Roman" panose="02020603050405020304" pitchFamily="18" charset="0"/>
              </a:defRPr>
            </a:lvl2pPr>
            <a:lvl3pPr marL="1143000" indent="-228600" eaLnBrk="0" hangingPunct="0">
              <a:defRPr b="1">
                <a:solidFill>
                  <a:schemeClr val="bg1"/>
                </a:solidFill>
                <a:latin typeface="Arial" panose="020B0604020202020204" pitchFamily="34" charset="0"/>
                <a:cs typeface="Times New Roman" panose="02020603050405020304" pitchFamily="18" charset="0"/>
              </a:defRPr>
            </a:lvl3pPr>
            <a:lvl4pPr marL="1600200" indent="-228600" eaLnBrk="0" hangingPunct="0">
              <a:defRPr b="1">
                <a:solidFill>
                  <a:schemeClr val="bg1"/>
                </a:solidFill>
                <a:latin typeface="Arial" panose="020B0604020202020204" pitchFamily="34" charset="0"/>
                <a:cs typeface="Times New Roman" panose="02020603050405020304" pitchFamily="18" charset="0"/>
              </a:defRPr>
            </a:lvl4pPr>
            <a:lvl5pPr marL="2057400" indent="-228600" eaLnBrk="0" hangingPunct="0">
              <a:defRPr b="1">
                <a:solidFill>
                  <a:schemeClr val="bg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9pPr>
          </a:lstStyle>
          <a:p>
            <a:pPr algn="ctr" eaLnBrk="1" hangingPunct="1"/>
            <a:r>
              <a:rPr lang="pl-PL" altLang="pl-PL" sz="2400" b="0" dirty="0">
                <a:latin typeface="+mj-lt"/>
              </a:rPr>
              <a:t>Udostępnienie</a:t>
            </a:r>
          </a:p>
        </p:txBody>
      </p:sp>
      <p:sp>
        <p:nvSpPr>
          <p:cNvPr id="8" name="pole tekstowe 17">
            <a:extLst>
              <a:ext uri="{FF2B5EF4-FFF2-40B4-BE49-F238E27FC236}">
                <a16:creationId xmlns="" xmlns:a16="http://schemas.microsoft.com/office/drawing/2014/main" id="{35E228F5-D508-44C6-BC94-D1006CBC0EFF}"/>
              </a:ext>
            </a:extLst>
          </p:cNvPr>
          <p:cNvSpPr txBox="1">
            <a:spLocks noChangeArrowheads="1"/>
          </p:cNvSpPr>
          <p:nvPr/>
        </p:nvSpPr>
        <p:spPr bwMode="auto">
          <a:xfrm>
            <a:off x="6589252" y="2017204"/>
            <a:ext cx="2736850" cy="461963"/>
          </a:xfrm>
          <a:prstGeom prst="rect">
            <a:avLst/>
          </a:prstGeom>
          <a:solidFill>
            <a:schemeClr val="tx2"/>
          </a:solidFill>
          <a:ln>
            <a:solidFill>
              <a:schemeClr val="tx2"/>
            </a:solidFill>
          </a:ln>
          <a:extLst/>
        </p:spPr>
        <p:txBody>
          <a:bodyPr>
            <a:spAutoFit/>
          </a:bodyPr>
          <a:lstStyle>
            <a:lvl1pPr eaLnBrk="0" hangingPunct="0">
              <a:defRPr b="1">
                <a:solidFill>
                  <a:schemeClr val="bg1"/>
                </a:solidFill>
                <a:latin typeface="Arial" panose="020B0604020202020204" pitchFamily="34" charset="0"/>
                <a:cs typeface="Times New Roman" panose="02020603050405020304" pitchFamily="18" charset="0"/>
              </a:defRPr>
            </a:lvl1pPr>
            <a:lvl2pPr marL="742950" indent="-285750" eaLnBrk="0" hangingPunct="0">
              <a:defRPr b="1">
                <a:solidFill>
                  <a:schemeClr val="bg1"/>
                </a:solidFill>
                <a:latin typeface="Arial" panose="020B0604020202020204" pitchFamily="34" charset="0"/>
                <a:cs typeface="Times New Roman" panose="02020603050405020304" pitchFamily="18" charset="0"/>
              </a:defRPr>
            </a:lvl2pPr>
            <a:lvl3pPr marL="1143000" indent="-228600" eaLnBrk="0" hangingPunct="0">
              <a:defRPr b="1">
                <a:solidFill>
                  <a:schemeClr val="bg1"/>
                </a:solidFill>
                <a:latin typeface="Arial" panose="020B0604020202020204" pitchFamily="34" charset="0"/>
                <a:cs typeface="Times New Roman" panose="02020603050405020304" pitchFamily="18" charset="0"/>
              </a:defRPr>
            </a:lvl3pPr>
            <a:lvl4pPr marL="1600200" indent="-228600" eaLnBrk="0" hangingPunct="0">
              <a:defRPr b="1">
                <a:solidFill>
                  <a:schemeClr val="bg1"/>
                </a:solidFill>
                <a:latin typeface="Arial" panose="020B0604020202020204" pitchFamily="34" charset="0"/>
                <a:cs typeface="Times New Roman" panose="02020603050405020304" pitchFamily="18" charset="0"/>
              </a:defRPr>
            </a:lvl4pPr>
            <a:lvl5pPr marL="2057400" indent="-228600" eaLnBrk="0" hangingPunct="0">
              <a:defRPr b="1">
                <a:solidFill>
                  <a:schemeClr val="bg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9pPr>
          </a:lstStyle>
          <a:p>
            <a:pPr algn="ctr" eaLnBrk="1" hangingPunct="1"/>
            <a:r>
              <a:rPr lang="pl-PL" altLang="pl-PL" sz="2400" b="0" dirty="0">
                <a:latin typeface="+mj-lt"/>
              </a:rPr>
              <a:t>Powierzenie</a:t>
            </a:r>
          </a:p>
        </p:txBody>
      </p:sp>
      <p:sp>
        <p:nvSpPr>
          <p:cNvPr id="9" name="pole tekstowe 8">
            <a:extLst>
              <a:ext uri="{FF2B5EF4-FFF2-40B4-BE49-F238E27FC236}">
                <a16:creationId xmlns="" xmlns:a16="http://schemas.microsoft.com/office/drawing/2014/main" id="{8393C803-FAD4-42B5-9E4F-88EF8524D350}"/>
              </a:ext>
            </a:extLst>
          </p:cNvPr>
          <p:cNvSpPr txBox="1"/>
          <p:nvPr/>
        </p:nvSpPr>
        <p:spPr>
          <a:xfrm>
            <a:off x="1585105" y="2809367"/>
            <a:ext cx="4248150" cy="3478213"/>
          </a:xfrm>
          <a:prstGeom prst="rect">
            <a:avLst/>
          </a:prstGeom>
          <a:noFill/>
        </p:spPr>
        <p:txBody>
          <a:bodyPr>
            <a:spAutoFit/>
          </a:bodyPr>
          <a:lstStyle/>
          <a:p>
            <a:pPr algn="ctr">
              <a:defRPr/>
            </a:pPr>
            <a:r>
              <a:rPr lang="pl-PL" sz="2000" b="0" dirty="0">
                <a:solidFill>
                  <a:schemeClr val="tx2">
                    <a:lumMod val="50000"/>
                  </a:schemeClr>
                </a:solidFill>
                <a:latin typeface="+mj-lt"/>
              </a:rPr>
              <a:t>Po obu stronach standardowe obowiązki </a:t>
            </a:r>
            <a:r>
              <a:rPr lang="pl-PL" sz="2000" dirty="0">
                <a:solidFill>
                  <a:schemeClr val="tx2">
                    <a:lumMod val="50000"/>
                  </a:schemeClr>
                </a:solidFill>
                <a:latin typeface="+mj-lt"/>
              </a:rPr>
              <a:t>Administratora Danych</a:t>
            </a:r>
          </a:p>
          <a:p>
            <a:pPr algn="ctr">
              <a:defRPr/>
            </a:pPr>
            <a:endParaRPr lang="pl-PL" sz="2000" b="0" dirty="0">
              <a:solidFill>
                <a:schemeClr val="tx2">
                  <a:lumMod val="50000"/>
                </a:schemeClr>
              </a:solidFill>
              <a:latin typeface="+mj-lt"/>
            </a:endParaRPr>
          </a:p>
          <a:p>
            <a:pPr algn="ctr">
              <a:defRPr/>
            </a:pPr>
            <a:r>
              <a:rPr lang="pl-PL" sz="2000" b="0" dirty="0">
                <a:solidFill>
                  <a:schemeClr val="tx2">
                    <a:lumMod val="50000"/>
                  </a:schemeClr>
                </a:solidFill>
                <a:latin typeface="+mj-lt"/>
              </a:rPr>
              <a:t>Jego obowiązki to m.in. </a:t>
            </a:r>
          </a:p>
          <a:p>
            <a:pPr algn="ctr">
              <a:buFontTx/>
              <a:buChar char="-"/>
              <a:defRPr/>
            </a:pPr>
            <a:r>
              <a:rPr lang="pl-PL" sz="2000" dirty="0">
                <a:solidFill>
                  <a:schemeClr val="tx2">
                    <a:lumMod val="50000"/>
                  </a:schemeClr>
                </a:solidFill>
                <a:latin typeface="+mj-lt"/>
              </a:rPr>
              <a:t>rejestracja otrzymywanych zbiorów danych </a:t>
            </a:r>
            <a:endParaRPr lang="pl-PL" sz="2000" b="0" dirty="0">
              <a:solidFill>
                <a:schemeClr val="tx2">
                  <a:lumMod val="50000"/>
                </a:schemeClr>
              </a:solidFill>
              <a:latin typeface="+mj-lt"/>
            </a:endParaRPr>
          </a:p>
          <a:p>
            <a:pPr algn="ctr">
              <a:buFontTx/>
              <a:buChar char="-"/>
              <a:defRPr/>
            </a:pPr>
            <a:r>
              <a:rPr lang="pl-PL" sz="2000" b="0" dirty="0">
                <a:solidFill>
                  <a:schemeClr val="tx2">
                    <a:lumMod val="50000"/>
                  </a:schemeClr>
                </a:solidFill>
                <a:latin typeface="+mj-lt"/>
              </a:rPr>
              <a:t> </a:t>
            </a:r>
            <a:r>
              <a:rPr lang="pl-PL" sz="2000" dirty="0">
                <a:solidFill>
                  <a:schemeClr val="tx2">
                    <a:lumMod val="50000"/>
                  </a:schemeClr>
                </a:solidFill>
                <a:latin typeface="+mj-lt"/>
              </a:rPr>
              <a:t>spełnienie obowiązku informacyjnego </a:t>
            </a:r>
            <a:r>
              <a:rPr lang="pl-PL" sz="2000" b="0" dirty="0">
                <a:solidFill>
                  <a:schemeClr val="tx2">
                    <a:lumMod val="50000"/>
                  </a:schemeClr>
                </a:solidFill>
                <a:latin typeface="+mj-lt"/>
              </a:rPr>
              <a:t>(chyba, że został spełniony w momencie zbierania danych).</a:t>
            </a:r>
          </a:p>
          <a:p>
            <a:pPr algn="just">
              <a:buFontTx/>
              <a:buChar char="-"/>
              <a:defRPr/>
            </a:pPr>
            <a:endParaRPr lang="pl-PL" sz="2000" b="0" dirty="0">
              <a:solidFill>
                <a:schemeClr val="tx2">
                  <a:lumMod val="50000"/>
                </a:schemeClr>
              </a:solidFill>
              <a:latin typeface="+mj-lt"/>
            </a:endParaRPr>
          </a:p>
        </p:txBody>
      </p:sp>
      <p:sp>
        <p:nvSpPr>
          <p:cNvPr id="10" name="pole tekstowe 9">
            <a:extLst>
              <a:ext uri="{FF2B5EF4-FFF2-40B4-BE49-F238E27FC236}">
                <a16:creationId xmlns="" xmlns:a16="http://schemas.microsoft.com/office/drawing/2014/main" id="{5A1007A0-98CE-4A8C-B891-582427E43024}"/>
              </a:ext>
            </a:extLst>
          </p:cNvPr>
          <p:cNvSpPr txBox="1"/>
          <p:nvPr/>
        </p:nvSpPr>
        <p:spPr>
          <a:xfrm>
            <a:off x="6186672" y="2908213"/>
            <a:ext cx="3816350" cy="2862322"/>
          </a:xfrm>
          <a:prstGeom prst="rect">
            <a:avLst/>
          </a:prstGeom>
          <a:noFill/>
        </p:spPr>
        <p:txBody>
          <a:bodyPr>
            <a:spAutoFit/>
          </a:bodyPr>
          <a:lstStyle/>
          <a:p>
            <a:pPr algn="ctr">
              <a:defRPr/>
            </a:pPr>
            <a:r>
              <a:rPr lang="pl-PL" b="0" dirty="0">
                <a:solidFill>
                  <a:schemeClr val="tx2">
                    <a:lumMod val="50000"/>
                  </a:schemeClr>
                </a:solidFill>
                <a:latin typeface="+mj-lt"/>
              </a:rPr>
              <a:t>Podmiot któremu powierzane są dane osobowe </a:t>
            </a:r>
            <a:r>
              <a:rPr lang="pl-PL" dirty="0">
                <a:solidFill>
                  <a:schemeClr val="tx2">
                    <a:lumMod val="50000"/>
                  </a:schemeClr>
                </a:solidFill>
                <a:latin typeface="+mj-lt"/>
              </a:rPr>
              <a:t>nie staje                                         się ich administratorem.                           </a:t>
            </a:r>
            <a:r>
              <a:rPr lang="pl-PL" b="0" dirty="0">
                <a:solidFill>
                  <a:schemeClr val="tx2">
                    <a:lumMod val="50000"/>
                  </a:schemeClr>
                </a:solidFill>
                <a:latin typeface="+mj-lt"/>
              </a:rPr>
              <a:t>Dzięki temu nie spoczywają                         na nim obowiązki: </a:t>
            </a:r>
          </a:p>
          <a:p>
            <a:pPr algn="ctr">
              <a:buFontTx/>
              <a:buChar char="-"/>
              <a:defRPr/>
            </a:pPr>
            <a:r>
              <a:rPr lang="pl-PL" b="0" dirty="0">
                <a:solidFill>
                  <a:schemeClr val="tx2">
                    <a:lumMod val="50000"/>
                  </a:schemeClr>
                </a:solidFill>
                <a:latin typeface="+mj-lt"/>
              </a:rPr>
              <a:t> informacyjny</a:t>
            </a:r>
          </a:p>
          <a:p>
            <a:pPr algn="ctr">
              <a:buFontTx/>
              <a:buChar char="-"/>
              <a:defRPr/>
            </a:pPr>
            <a:r>
              <a:rPr lang="pl-PL" b="0" dirty="0">
                <a:solidFill>
                  <a:schemeClr val="tx2">
                    <a:lumMod val="50000"/>
                  </a:schemeClr>
                </a:solidFill>
                <a:latin typeface="+mj-lt"/>
              </a:rPr>
              <a:t> rejestracji zbiorów do GIODO</a:t>
            </a:r>
            <a:r>
              <a:rPr lang="pl-PL" dirty="0">
                <a:solidFill>
                  <a:schemeClr val="tx2">
                    <a:lumMod val="50000"/>
                  </a:schemeClr>
                </a:solidFill>
                <a:latin typeface="+mj-lt"/>
              </a:rPr>
              <a:t> </a:t>
            </a:r>
          </a:p>
          <a:p>
            <a:pPr algn="just">
              <a:defRPr/>
            </a:pPr>
            <a:r>
              <a:rPr lang="pl-PL" b="0" dirty="0">
                <a:solidFill>
                  <a:schemeClr val="tx2">
                    <a:lumMod val="50000"/>
                  </a:schemeClr>
                </a:solidFill>
                <a:latin typeface="+mj-lt"/>
              </a:rPr>
              <a:t> </a:t>
            </a:r>
          </a:p>
          <a:p>
            <a:pPr algn="ctr">
              <a:defRPr/>
            </a:pPr>
            <a:r>
              <a:rPr lang="pl-PL" b="0" dirty="0">
                <a:solidFill>
                  <a:schemeClr val="tx2">
                    <a:lumMod val="50000"/>
                  </a:schemeClr>
                </a:solidFill>
                <a:latin typeface="+mj-lt"/>
              </a:rPr>
              <a:t>Podstawowym obowiązkiem jest  zabezpieczenie zebranych danych. </a:t>
            </a:r>
          </a:p>
        </p:txBody>
      </p:sp>
      <p:sp>
        <p:nvSpPr>
          <p:cNvPr id="11" name="Tytuł 1">
            <a:extLst>
              <a:ext uri="{FF2B5EF4-FFF2-40B4-BE49-F238E27FC236}">
                <a16:creationId xmlns="" xmlns:a16="http://schemas.microsoft.com/office/drawing/2014/main" id="{2E9E9CBE-227E-4D67-A394-1AB8D8400BAF}"/>
              </a:ext>
            </a:extLst>
          </p:cNvPr>
          <p:cNvSpPr txBox="1">
            <a:spLocks/>
          </p:cNvSpPr>
          <p:nvPr/>
        </p:nvSpPr>
        <p:spPr>
          <a:xfrm>
            <a:off x="0" y="201824"/>
            <a:ext cx="8858250" cy="1143000"/>
          </a:xfrm>
          <a:prstGeom prst="rect">
            <a:avLst/>
          </a:prstGeom>
        </p:spPr>
        <p:txBody>
          <a:bodyPr vert="horz" lIns="91440" tIns="45720" rIns="91440" bIns="45720" rtlCol="0" anchor="t">
            <a:normAutofit fontScale="97500"/>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pPr algn="ctr">
              <a:defRPr/>
            </a:pPr>
            <a:r>
              <a:rPr lang="pl-PL" sz="3000" dirty="0">
                <a:solidFill>
                  <a:schemeClr val="tx1"/>
                </a:solidFill>
              </a:rPr>
              <a:t>Powierzenie a udostępnienie – jakie obowiązki?</a:t>
            </a:r>
          </a:p>
        </p:txBody>
      </p:sp>
    </p:spTree>
    <p:extLst>
      <p:ext uri="{BB962C8B-B14F-4D97-AF65-F5344CB8AC3E}">
        <p14:creationId xmlns:p14="http://schemas.microsoft.com/office/powerpoint/2010/main" val="2931563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zaokrąglony 9">
            <a:extLst>
              <a:ext uri="{FF2B5EF4-FFF2-40B4-BE49-F238E27FC236}">
                <a16:creationId xmlns="" xmlns:a16="http://schemas.microsoft.com/office/drawing/2014/main" id="{AE7A2309-F84F-44DC-A3A2-05F357EA937E}"/>
              </a:ext>
            </a:extLst>
          </p:cNvPr>
          <p:cNvSpPr>
            <a:spLocks noChangeArrowheads="1"/>
          </p:cNvSpPr>
          <p:nvPr/>
        </p:nvSpPr>
        <p:spPr bwMode="auto">
          <a:xfrm>
            <a:off x="3109359" y="1661118"/>
            <a:ext cx="4786313" cy="71437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marL="457200" eaLnBrk="0" hangingPunct="0">
              <a:defRPr b="1">
                <a:solidFill>
                  <a:schemeClr val="bg1"/>
                </a:solidFill>
                <a:latin typeface="Arial" panose="020B0604020202020204" pitchFamily="34" charset="0"/>
                <a:cs typeface="Times New Roman" panose="02020603050405020304" pitchFamily="18" charset="0"/>
              </a:defRPr>
            </a:lvl1pPr>
            <a:lvl2pPr marL="742950" indent="-285750" eaLnBrk="0" hangingPunct="0">
              <a:defRPr b="1">
                <a:solidFill>
                  <a:schemeClr val="bg1"/>
                </a:solidFill>
                <a:latin typeface="Arial" panose="020B0604020202020204" pitchFamily="34" charset="0"/>
                <a:cs typeface="Times New Roman" panose="02020603050405020304" pitchFamily="18" charset="0"/>
              </a:defRPr>
            </a:lvl2pPr>
            <a:lvl3pPr marL="1143000" indent="-228600" eaLnBrk="0" hangingPunct="0">
              <a:defRPr b="1">
                <a:solidFill>
                  <a:schemeClr val="bg1"/>
                </a:solidFill>
                <a:latin typeface="Arial" panose="020B0604020202020204" pitchFamily="34" charset="0"/>
                <a:cs typeface="Times New Roman" panose="02020603050405020304" pitchFamily="18" charset="0"/>
              </a:defRPr>
            </a:lvl3pPr>
            <a:lvl4pPr marL="1600200" indent="-228600" eaLnBrk="0" hangingPunct="0">
              <a:defRPr b="1">
                <a:solidFill>
                  <a:schemeClr val="bg1"/>
                </a:solidFill>
                <a:latin typeface="Arial" panose="020B0604020202020204" pitchFamily="34" charset="0"/>
                <a:cs typeface="Times New Roman" panose="02020603050405020304" pitchFamily="18" charset="0"/>
              </a:defRPr>
            </a:lvl4pPr>
            <a:lvl5pPr marL="2057400" indent="-228600" eaLnBrk="0" hangingPunct="0">
              <a:defRPr b="1">
                <a:solidFill>
                  <a:schemeClr val="bg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9pPr>
          </a:lstStyle>
          <a:p>
            <a:pPr algn="ctr" eaLnBrk="1" hangingPunct="1">
              <a:lnSpc>
                <a:spcPct val="95000"/>
              </a:lnSpc>
              <a:spcBef>
                <a:spcPts val="500"/>
              </a:spcBef>
            </a:pPr>
            <a:endParaRPr lang="en-US" altLang="pl-PL">
              <a:latin typeface="Times New Roman" panose="02020603050405020304" pitchFamily="18" charset="0"/>
            </a:endParaRPr>
          </a:p>
        </p:txBody>
      </p:sp>
      <p:sp>
        <p:nvSpPr>
          <p:cNvPr id="5" name="Objaśnienie ze strzałką w dół 11">
            <a:extLst>
              <a:ext uri="{FF2B5EF4-FFF2-40B4-BE49-F238E27FC236}">
                <a16:creationId xmlns="" xmlns:a16="http://schemas.microsoft.com/office/drawing/2014/main" id="{9E97533F-2535-4B08-A23F-4110734E4757}"/>
              </a:ext>
            </a:extLst>
          </p:cNvPr>
          <p:cNvSpPr/>
          <p:nvPr/>
        </p:nvSpPr>
        <p:spPr>
          <a:xfrm>
            <a:off x="1580076" y="2291504"/>
            <a:ext cx="3384550" cy="792163"/>
          </a:xfrm>
          <a:prstGeom prst="downArrowCallou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latin typeface="+mj-lt"/>
            </a:endParaRPr>
          </a:p>
        </p:txBody>
      </p:sp>
      <p:sp>
        <p:nvSpPr>
          <p:cNvPr id="6" name="Objaśnienie ze strzałką w dół 13">
            <a:extLst>
              <a:ext uri="{FF2B5EF4-FFF2-40B4-BE49-F238E27FC236}">
                <a16:creationId xmlns="" xmlns:a16="http://schemas.microsoft.com/office/drawing/2014/main" id="{2C69CE82-0BF7-435D-8C8D-BAAD4428D712}"/>
              </a:ext>
            </a:extLst>
          </p:cNvPr>
          <p:cNvSpPr/>
          <p:nvPr/>
        </p:nvSpPr>
        <p:spPr>
          <a:xfrm>
            <a:off x="5972564" y="2291504"/>
            <a:ext cx="3384550" cy="792163"/>
          </a:xfrm>
          <a:prstGeom prst="downArrowCallou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latin typeface="+mj-lt"/>
            </a:endParaRPr>
          </a:p>
        </p:txBody>
      </p:sp>
      <p:sp>
        <p:nvSpPr>
          <p:cNvPr id="7" name="pole tekstowe 14">
            <a:extLst>
              <a:ext uri="{FF2B5EF4-FFF2-40B4-BE49-F238E27FC236}">
                <a16:creationId xmlns="" xmlns:a16="http://schemas.microsoft.com/office/drawing/2014/main" id="{C6C46224-5913-4466-8011-EF6CA3ED4841}"/>
              </a:ext>
            </a:extLst>
          </p:cNvPr>
          <p:cNvSpPr txBox="1">
            <a:spLocks noChangeArrowheads="1"/>
          </p:cNvSpPr>
          <p:nvPr/>
        </p:nvSpPr>
        <p:spPr bwMode="auto">
          <a:xfrm>
            <a:off x="1796100" y="2291504"/>
            <a:ext cx="2735262" cy="461963"/>
          </a:xfrm>
          <a:prstGeom prst="rect">
            <a:avLst/>
          </a:prstGeom>
          <a:solidFill>
            <a:schemeClr val="tx2"/>
          </a:solidFill>
          <a:ln>
            <a:solidFill>
              <a:schemeClr val="tx2"/>
            </a:solidFill>
          </a:ln>
          <a:extLst/>
        </p:spPr>
        <p:txBody>
          <a:bodyPr>
            <a:spAutoFit/>
          </a:bodyPr>
          <a:lstStyle>
            <a:lvl1pPr eaLnBrk="0" hangingPunct="0">
              <a:defRPr b="1">
                <a:solidFill>
                  <a:schemeClr val="bg1"/>
                </a:solidFill>
                <a:latin typeface="Arial" panose="020B0604020202020204" pitchFamily="34" charset="0"/>
                <a:cs typeface="Times New Roman" panose="02020603050405020304" pitchFamily="18" charset="0"/>
              </a:defRPr>
            </a:lvl1pPr>
            <a:lvl2pPr marL="742950" indent="-285750" eaLnBrk="0" hangingPunct="0">
              <a:defRPr b="1">
                <a:solidFill>
                  <a:schemeClr val="bg1"/>
                </a:solidFill>
                <a:latin typeface="Arial" panose="020B0604020202020204" pitchFamily="34" charset="0"/>
                <a:cs typeface="Times New Roman" panose="02020603050405020304" pitchFamily="18" charset="0"/>
              </a:defRPr>
            </a:lvl2pPr>
            <a:lvl3pPr marL="1143000" indent="-228600" eaLnBrk="0" hangingPunct="0">
              <a:defRPr b="1">
                <a:solidFill>
                  <a:schemeClr val="bg1"/>
                </a:solidFill>
                <a:latin typeface="Arial" panose="020B0604020202020204" pitchFamily="34" charset="0"/>
                <a:cs typeface="Times New Roman" panose="02020603050405020304" pitchFamily="18" charset="0"/>
              </a:defRPr>
            </a:lvl3pPr>
            <a:lvl4pPr marL="1600200" indent="-228600" eaLnBrk="0" hangingPunct="0">
              <a:defRPr b="1">
                <a:solidFill>
                  <a:schemeClr val="bg1"/>
                </a:solidFill>
                <a:latin typeface="Arial" panose="020B0604020202020204" pitchFamily="34" charset="0"/>
                <a:cs typeface="Times New Roman" panose="02020603050405020304" pitchFamily="18" charset="0"/>
              </a:defRPr>
            </a:lvl4pPr>
            <a:lvl5pPr marL="2057400" indent="-228600" eaLnBrk="0" hangingPunct="0">
              <a:defRPr b="1">
                <a:solidFill>
                  <a:schemeClr val="bg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9pPr>
          </a:lstStyle>
          <a:p>
            <a:pPr algn="ctr" eaLnBrk="1" hangingPunct="1"/>
            <a:r>
              <a:rPr lang="pl-PL" altLang="pl-PL" sz="2400" b="0" dirty="0">
                <a:latin typeface="+mj-lt"/>
              </a:rPr>
              <a:t>Udostępnienie</a:t>
            </a:r>
          </a:p>
        </p:txBody>
      </p:sp>
      <p:sp>
        <p:nvSpPr>
          <p:cNvPr id="8" name="pole tekstowe 17">
            <a:extLst>
              <a:ext uri="{FF2B5EF4-FFF2-40B4-BE49-F238E27FC236}">
                <a16:creationId xmlns="" xmlns:a16="http://schemas.microsoft.com/office/drawing/2014/main" id="{DB1E9398-1583-4293-8931-B18121BFFA8D}"/>
              </a:ext>
            </a:extLst>
          </p:cNvPr>
          <p:cNvSpPr txBox="1">
            <a:spLocks noChangeArrowheads="1"/>
          </p:cNvSpPr>
          <p:nvPr/>
        </p:nvSpPr>
        <p:spPr bwMode="auto">
          <a:xfrm>
            <a:off x="6476620" y="2291504"/>
            <a:ext cx="2735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1"/>
                </a:solidFill>
                <a:latin typeface="Arial" panose="020B0604020202020204" pitchFamily="34" charset="0"/>
                <a:cs typeface="Times New Roman" panose="02020603050405020304" pitchFamily="18" charset="0"/>
              </a:defRPr>
            </a:lvl1pPr>
            <a:lvl2pPr marL="742950" indent="-285750" eaLnBrk="0" hangingPunct="0">
              <a:defRPr b="1">
                <a:solidFill>
                  <a:schemeClr val="bg1"/>
                </a:solidFill>
                <a:latin typeface="Arial" panose="020B0604020202020204" pitchFamily="34" charset="0"/>
                <a:cs typeface="Times New Roman" panose="02020603050405020304" pitchFamily="18" charset="0"/>
              </a:defRPr>
            </a:lvl2pPr>
            <a:lvl3pPr marL="1143000" indent="-228600" eaLnBrk="0" hangingPunct="0">
              <a:defRPr b="1">
                <a:solidFill>
                  <a:schemeClr val="bg1"/>
                </a:solidFill>
                <a:latin typeface="Arial" panose="020B0604020202020204" pitchFamily="34" charset="0"/>
                <a:cs typeface="Times New Roman" panose="02020603050405020304" pitchFamily="18" charset="0"/>
              </a:defRPr>
            </a:lvl3pPr>
            <a:lvl4pPr marL="1600200" indent="-228600" eaLnBrk="0" hangingPunct="0">
              <a:defRPr b="1">
                <a:solidFill>
                  <a:schemeClr val="bg1"/>
                </a:solidFill>
                <a:latin typeface="Arial" panose="020B0604020202020204" pitchFamily="34" charset="0"/>
                <a:cs typeface="Times New Roman" panose="02020603050405020304" pitchFamily="18" charset="0"/>
              </a:defRPr>
            </a:lvl4pPr>
            <a:lvl5pPr marL="2057400" indent="-228600" eaLnBrk="0" hangingPunct="0">
              <a:defRPr b="1">
                <a:solidFill>
                  <a:schemeClr val="bg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b="1">
                <a:solidFill>
                  <a:schemeClr val="bg1"/>
                </a:solidFill>
                <a:latin typeface="Arial" panose="020B0604020202020204" pitchFamily="34" charset="0"/>
                <a:cs typeface="Times New Roman" panose="02020603050405020304" pitchFamily="18" charset="0"/>
              </a:defRPr>
            </a:lvl9pPr>
          </a:lstStyle>
          <a:p>
            <a:pPr algn="ctr" eaLnBrk="1" hangingPunct="1"/>
            <a:r>
              <a:rPr lang="pl-PL" altLang="pl-PL" sz="2400" b="0" dirty="0">
                <a:latin typeface="+mj-lt"/>
              </a:rPr>
              <a:t>Powierzenie</a:t>
            </a:r>
          </a:p>
        </p:txBody>
      </p:sp>
      <p:sp>
        <p:nvSpPr>
          <p:cNvPr id="9" name="pole tekstowe 8">
            <a:extLst>
              <a:ext uri="{FF2B5EF4-FFF2-40B4-BE49-F238E27FC236}">
                <a16:creationId xmlns="" xmlns:a16="http://schemas.microsoft.com/office/drawing/2014/main" id="{0E07DF4C-7EDD-424B-9484-818503D792E3}"/>
              </a:ext>
            </a:extLst>
          </p:cNvPr>
          <p:cNvSpPr txBox="1"/>
          <p:nvPr/>
        </p:nvSpPr>
        <p:spPr>
          <a:xfrm>
            <a:off x="1109108" y="3312118"/>
            <a:ext cx="4071368" cy="707886"/>
          </a:xfrm>
          <a:prstGeom prst="rect">
            <a:avLst/>
          </a:prstGeom>
          <a:noFill/>
        </p:spPr>
        <p:txBody>
          <a:bodyPr wrap="square">
            <a:spAutoFit/>
          </a:bodyPr>
          <a:lstStyle/>
          <a:p>
            <a:pPr algn="ctr">
              <a:buFontTx/>
              <a:buChar char="-"/>
              <a:defRPr/>
            </a:pPr>
            <a:r>
              <a:rPr lang="pl-PL" sz="2000" b="0" dirty="0">
                <a:solidFill>
                  <a:schemeClr val="tx2">
                    <a:lumMod val="50000"/>
                  </a:schemeClr>
                </a:solidFill>
                <a:latin typeface="+mj-lt"/>
              </a:rPr>
              <a:t> udostępnienie danych policji</a:t>
            </a:r>
          </a:p>
          <a:p>
            <a:pPr algn="ctr">
              <a:buFontTx/>
              <a:buChar char="-"/>
              <a:defRPr/>
            </a:pPr>
            <a:r>
              <a:rPr lang="pl-PL" sz="2000" b="0" dirty="0">
                <a:solidFill>
                  <a:schemeClr val="tx2">
                    <a:lumMod val="50000"/>
                  </a:schemeClr>
                </a:solidFill>
                <a:latin typeface="+mj-lt"/>
              </a:rPr>
              <a:t> sądowi lub firmie ubezpieczeniowej</a:t>
            </a:r>
          </a:p>
        </p:txBody>
      </p:sp>
      <p:sp>
        <p:nvSpPr>
          <p:cNvPr id="10" name="pole tekstowe 9">
            <a:extLst>
              <a:ext uri="{FF2B5EF4-FFF2-40B4-BE49-F238E27FC236}">
                <a16:creationId xmlns="" xmlns:a16="http://schemas.microsoft.com/office/drawing/2014/main" id="{64A6AD88-5AAD-4964-B2C9-459FCFF66C3A}"/>
              </a:ext>
            </a:extLst>
          </p:cNvPr>
          <p:cNvSpPr txBox="1"/>
          <p:nvPr/>
        </p:nvSpPr>
        <p:spPr>
          <a:xfrm>
            <a:off x="5501721" y="3599455"/>
            <a:ext cx="4179887" cy="1323439"/>
          </a:xfrm>
          <a:prstGeom prst="rect">
            <a:avLst/>
          </a:prstGeom>
          <a:noFill/>
        </p:spPr>
        <p:txBody>
          <a:bodyPr wrap="square">
            <a:spAutoFit/>
          </a:bodyPr>
          <a:lstStyle/>
          <a:p>
            <a:pPr algn="ctr">
              <a:defRPr/>
            </a:pPr>
            <a:r>
              <a:rPr lang="pl-PL" sz="2000" b="0" dirty="0">
                <a:solidFill>
                  <a:schemeClr val="tx2">
                    <a:lumMod val="50000"/>
                  </a:schemeClr>
                </a:solidFill>
                <a:latin typeface="+mj-lt"/>
              </a:rPr>
              <a:t>- serwis komputerów</a:t>
            </a:r>
          </a:p>
          <a:p>
            <a:pPr algn="ctr">
              <a:buFontTx/>
              <a:buChar char="-"/>
              <a:defRPr/>
            </a:pPr>
            <a:r>
              <a:rPr lang="pl-PL" sz="2000" b="0" dirty="0">
                <a:solidFill>
                  <a:schemeClr val="tx2">
                    <a:lumMod val="50000"/>
                  </a:schemeClr>
                </a:solidFill>
                <a:latin typeface="+mj-lt"/>
              </a:rPr>
              <a:t> serwis oprogramowania</a:t>
            </a:r>
          </a:p>
          <a:p>
            <a:pPr algn="ctr">
              <a:buFontTx/>
              <a:buChar char="-"/>
              <a:defRPr/>
            </a:pPr>
            <a:r>
              <a:rPr lang="pl-PL" sz="2000" b="0" dirty="0">
                <a:solidFill>
                  <a:schemeClr val="tx2">
                    <a:lumMod val="50000"/>
                  </a:schemeClr>
                </a:solidFill>
                <a:latin typeface="+mj-lt"/>
              </a:rPr>
              <a:t> archiwizacja danych</a:t>
            </a:r>
          </a:p>
          <a:p>
            <a:pPr algn="ctr">
              <a:buFontTx/>
              <a:buChar char="-"/>
              <a:defRPr/>
            </a:pPr>
            <a:r>
              <a:rPr lang="pl-PL" sz="2000" b="0" dirty="0">
                <a:solidFill>
                  <a:schemeClr val="tx2">
                    <a:lumMod val="50000"/>
                  </a:schemeClr>
                </a:solidFill>
                <a:latin typeface="+mj-lt"/>
              </a:rPr>
              <a:t> obsługa kadrowo-płacowa</a:t>
            </a:r>
          </a:p>
        </p:txBody>
      </p:sp>
      <p:sp>
        <p:nvSpPr>
          <p:cNvPr id="11" name="Tytuł 12">
            <a:extLst>
              <a:ext uri="{FF2B5EF4-FFF2-40B4-BE49-F238E27FC236}">
                <a16:creationId xmlns="" xmlns:a16="http://schemas.microsoft.com/office/drawing/2014/main" id="{1A25EFB6-25B9-4013-899D-EFEF5A7A455A}"/>
              </a:ext>
            </a:extLst>
          </p:cNvPr>
          <p:cNvSpPr txBox="1">
            <a:spLocks/>
          </p:cNvSpPr>
          <p:nvPr/>
        </p:nvSpPr>
        <p:spPr>
          <a:xfrm>
            <a:off x="-165470" y="736555"/>
            <a:ext cx="8858250" cy="1143000"/>
          </a:xfrm>
          <a:prstGeom prst="rect">
            <a:avLst/>
          </a:prstGeom>
        </p:spPr>
        <p:txBody>
          <a:bodyPr vert="horz" lIns="91440" tIns="45720" rIns="91440" bIns="45720" rtlCol="0" anchor="t">
            <a:normAutofit fontScale="97500"/>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pPr algn="ctr">
              <a:defRPr/>
            </a:pPr>
            <a:r>
              <a:rPr lang="pl-PL" dirty="0">
                <a:solidFill>
                  <a:schemeClr val="tx1">
                    <a:lumMod val="50000"/>
                    <a:lumOff val="50000"/>
                  </a:schemeClr>
                </a:solidFill>
              </a:rPr>
              <a:t>Powierzenie a udostępnienie – kiedy stosujemy?</a:t>
            </a:r>
          </a:p>
        </p:txBody>
      </p:sp>
    </p:spTree>
    <p:extLst>
      <p:ext uri="{BB962C8B-B14F-4D97-AF65-F5344CB8AC3E}">
        <p14:creationId xmlns:p14="http://schemas.microsoft.com/office/powerpoint/2010/main" val="1355290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ytuł 1"/>
          <p:cNvSpPr>
            <a:spLocks noGrp="1"/>
          </p:cNvSpPr>
          <p:nvPr>
            <p:ph type="title"/>
          </p:nvPr>
        </p:nvSpPr>
        <p:spPr>
          <a:xfrm>
            <a:off x="527051" y="0"/>
            <a:ext cx="10972800" cy="1143000"/>
          </a:xfrm>
        </p:spPr>
        <p:txBody>
          <a:bodyPr/>
          <a:lstStyle/>
          <a:p>
            <a:pPr eaLnBrk="1" hangingPunct="1"/>
            <a:r>
              <a:rPr lang="pl-PL" b="1" smtClean="0"/>
              <a:t>Źródła prawa</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2633328516"/>
              </p:ext>
            </p:extLst>
          </p:nvPr>
        </p:nvGraphicFramePr>
        <p:xfrm>
          <a:off x="239349" y="980728"/>
          <a:ext cx="10614918"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46392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a:extLst>
              <a:ext uri="{FF2B5EF4-FFF2-40B4-BE49-F238E27FC236}">
                <a16:creationId xmlns="" xmlns:a16="http://schemas.microsoft.com/office/drawing/2014/main" id="{0D6BFEF8-1D96-4B03-A21A-6B832D8C0EA6}"/>
              </a:ext>
            </a:extLst>
          </p:cNvPr>
          <p:cNvGraphicFramePr>
            <a:graphicFrameLocks noGrp="1"/>
          </p:cNvGraphicFramePr>
          <p:nvPr>
            <p:extLst/>
          </p:nvPr>
        </p:nvGraphicFramePr>
        <p:xfrm>
          <a:off x="487965" y="939072"/>
          <a:ext cx="10239156" cy="4898248"/>
        </p:xfrm>
        <a:graphic>
          <a:graphicData uri="http://schemas.openxmlformats.org/drawingml/2006/table">
            <a:tbl>
              <a:tblPr/>
              <a:tblGrid>
                <a:gridCol w="3413052">
                  <a:extLst>
                    <a:ext uri="{9D8B030D-6E8A-4147-A177-3AD203B41FA5}">
                      <a16:colId xmlns="" xmlns:a16="http://schemas.microsoft.com/office/drawing/2014/main" val="20000"/>
                    </a:ext>
                  </a:extLst>
                </a:gridCol>
                <a:gridCol w="3413052">
                  <a:extLst>
                    <a:ext uri="{9D8B030D-6E8A-4147-A177-3AD203B41FA5}">
                      <a16:colId xmlns="" xmlns:a16="http://schemas.microsoft.com/office/drawing/2014/main" val="20001"/>
                    </a:ext>
                  </a:extLst>
                </a:gridCol>
                <a:gridCol w="3413052">
                  <a:extLst>
                    <a:ext uri="{9D8B030D-6E8A-4147-A177-3AD203B41FA5}">
                      <a16:colId xmlns="" xmlns:a16="http://schemas.microsoft.com/office/drawing/2014/main" val="20002"/>
                    </a:ext>
                  </a:extLst>
                </a:gridCol>
              </a:tblGrid>
              <a:tr h="579306">
                <a:tc>
                  <a:txBody>
                    <a:bodyPr/>
                    <a:lstStyle/>
                    <a:p>
                      <a:pPr fontAlgn="base"/>
                      <a:r>
                        <a:rPr lang="pl-PL" sz="1600" b="1" dirty="0">
                          <a:solidFill>
                            <a:schemeClr val="bg1"/>
                          </a:solidFill>
                        </a:rPr>
                        <a:t>                                </a:t>
                      </a:r>
                      <a:r>
                        <a:rPr lang="pl-PL" sz="1600" b="1" dirty="0">
                          <a:ln>
                            <a:solidFill>
                              <a:schemeClr val="bg1"/>
                            </a:solidFill>
                          </a:ln>
                          <a:solidFill>
                            <a:schemeClr val="bg1"/>
                          </a:solidFill>
                        </a:rPr>
                        <a:t>Przepisy</a:t>
                      </a:r>
                    </a:p>
                    <a:p>
                      <a:pPr fontAlgn="base"/>
                      <a:r>
                        <a:rPr lang="pl-PL" sz="1600" b="1" dirty="0">
                          <a:solidFill>
                            <a:schemeClr val="bg1"/>
                          </a:solidFill>
                        </a:rPr>
                        <a:t>Zagadnienie</a:t>
                      </a:r>
                    </a:p>
                  </a:txBody>
                  <a:tcPr marL="35455" marR="35455" marT="55398" marB="553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5000"/>
                      </a:schemeClr>
                    </a:solidFill>
                  </a:tcPr>
                </a:tc>
                <a:tc>
                  <a:txBody>
                    <a:bodyPr/>
                    <a:lstStyle/>
                    <a:p>
                      <a:pPr algn="ctr" fontAlgn="base"/>
                      <a:r>
                        <a:rPr lang="pl-PL" sz="1600" b="1" dirty="0">
                          <a:solidFill>
                            <a:schemeClr val="bg1"/>
                          </a:solidFill>
                        </a:rPr>
                        <a:t>UODO</a:t>
                      </a:r>
                    </a:p>
                  </a:txBody>
                  <a:tcPr marL="35455" marR="35455" marT="55398" marB="55398" anchor="ctr">
                    <a:lnL w="12700" cap="flat" cmpd="sng" algn="ctr">
                      <a:solidFill>
                        <a:schemeClr val="tx1"/>
                      </a:solidFill>
                      <a:prstDash val="solid"/>
                      <a:round/>
                      <a:headEnd type="none" w="med" len="med"/>
                      <a:tailEnd type="none" w="med" len="med"/>
                    </a:lnL>
                    <a:lnR>
                      <a:noFill/>
                    </a:lnR>
                    <a:lnT>
                      <a:noFill/>
                    </a:lnT>
                    <a:lnB w="9525" cap="flat" cmpd="sng" algn="ctr">
                      <a:solidFill>
                        <a:srgbClr val="DDDDDD"/>
                      </a:solidFill>
                      <a:prstDash val="solid"/>
                      <a:round/>
                      <a:headEnd type="none" w="med" len="med"/>
                      <a:tailEnd type="none" w="med" len="med"/>
                    </a:lnB>
                    <a:solidFill>
                      <a:schemeClr val="accent6">
                        <a:lumMod val="25000"/>
                      </a:schemeClr>
                    </a:solidFill>
                  </a:tcPr>
                </a:tc>
                <a:tc>
                  <a:txBody>
                    <a:bodyPr/>
                    <a:lstStyle/>
                    <a:p>
                      <a:pPr algn="ctr" fontAlgn="base"/>
                      <a:r>
                        <a:rPr lang="pl-PL" sz="1600" b="1" dirty="0">
                          <a:solidFill>
                            <a:schemeClr val="bg1"/>
                          </a:solidFill>
                        </a:rPr>
                        <a:t>RODO</a:t>
                      </a:r>
                    </a:p>
                  </a:txBody>
                  <a:tcPr marL="35455" marR="35455" marT="55398" marB="55398" anchor="ctr">
                    <a:lnL>
                      <a:noFill/>
                    </a:lnL>
                    <a:lnR>
                      <a:noFill/>
                    </a:lnR>
                    <a:lnT>
                      <a:noFill/>
                    </a:lnT>
                    <a:lnB w="9525" cap="flat" cmpd="sng" algn="ctr">
                      <a:solidFill>
                        <a:srgbClr val="DDDDDD"/>
                      </a:solidFill>
                      <a:prstDash val="solid"/>
                      <a:round/>
                      <a:headEnd type="none" w="med" len="med"/>
                      <a:tailEnd type="none" w="med" len="med"/>
                    </a:lnB>
                    <a:solidFill>
                      <a:schemeClr val="accent6">
                        <a:lumMod val="25000"/>
                      </a:schemeClr>
                    </a:solidFill>
                  </a:tcPr>
                </a:tc>
                <a:extLst>
                  <a:ext uri="{0D108BD9-81ED-4DB2-BD59-A6C34878D82A}">
                    <a16:rowId xmlns="" xmlns:a16="http://schemas.microsoft.com/office/drawing/2014/main" val="10000"/>
                  </a:ext>
                </a:extLst>
              </a:tr>
              <a:tr h="338319">
                <a:tc>
                  <a:txBody>
                    <a:bodyPr/>
                    <a:lstStyle/>
                    <a:p>
                      <a:pPr fontAlgn="base"/>
                      <a:r>
                        <a:rPr lang="pl-PL" sz="1600" b="1" dirty="0">
                          <a:solidFill>
                            <a:schemeClr val="bg1"/>
                          </a:solidFill>
                        </a:rPr>
                        <a:t>Podstawa </a:t>
                      </a:r>
                      <a:r>
                        <a:rPr lang="pl-PL" sz="1600" b="1" dirty="0">
                          <a:ln>
                            <a:solidFill>
                              <a:schemeClr val="bg1"/>
                            </a:solidFill>
                          </a:ln>
                          <a:solidFill>
                            <a:schemeClr val="bg1"/>
                          </a:solidFill>
                        </a:rPr>
                        <a:t>prawna</a:t>
                      </a:r>
                      <a:endParaRPr lang="pl-PL" sz="1600" dirty="0">
                        <a:ln>
                          <a:solidFill>
                            <a:schemeClr val="bg1"/>
                          </a:solidFill>
                        </a:ln>
                        <a:solidFill>
                          <a:schemeClr val="bg1"/>
                        </a:solidFill>
                      </a:endParaRPr>
                    </a:p>
                  </a:txBody>
                  <a:tcPr marL="35455" marR="35455" marT="55398" marB="55398" anchor="ctr">
                    <a:lnL>
                      <a:noFill/>
                    </a:lnL>
                    <a:lnR>
                      <a:noFill/>
                    </a:lnR>
                    <a:lnT w="12700" cap="flat" cmpd="sng" algn="ctr">
                      <a:solidFill>
                        <a:schemeClr val="tx1"/>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25000"/>
                      </a:schemeClr>
                    </a:solidFill>
                  </a:tcPr>
                </a:tc>
                <a:tc>
                  <a:txBody>
                    <a:bodyPr/>
                    <a:lstStyle/>
                    <a:p>
                      <a:pPr fontAlgn="base">
                        <a:buFont typeface="Arial"/>
                        <a:buChar char="•"/>
                      </a:pPr>
                      <a:r>
                        <a:rPr lang="pl-PL" sz="1600" dirty="0"/>
                        <a:t> art. 31</a:t>
                      </a:r>
                    </a:p>
                  </a:txBody>
                  <a:tcPr marL="35455" marR="35455" marT="55398" marB="55398"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solidFill>
                  </a:tcPr>
                </a:tc>
                <a:tc>
                  <a:txBody>
                    <a:bodyPr/>
                    <a:lstStyle/>
                    <a:p>
                      <a:pPr fontAlgn="base">
                        <a:buFont typeface="Arial"/>
                        <a:buChar char="•"/>
                      </a:pPr>
                      <a:r>
                        <a:rPr lang="pl-PL" sz="1600"/>
                        <a:t> art. 28</a:t>
                      </a:r>
                    </a:p>
                  </a:txBody>
                  <a:tcPr marL="35455" marR="35455" marT="55398" marB="55398"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79306">
                <a:tc>
                  <a:txBody>
                    <a:bodyPr/>
                    <a:lstStyle/>
                    <a:p>
                      <a:pPr fontAlgn="base"/>
                      <a:r>
                        <a:rPr lang="pl-PL" sz="1600" b="1" dirty="0">
                          <a:solidFill>
                            <a:schemeClr val="bg1"/>
                          </a:solidFill>
                        </a:rPr>
                        <a:t>Forma umowy</a:t>
                      </a:r>
                      <a:endParaRPr lang="pl-PL" sz="1600" dirty="0">
                        <a:solidFill>
                          <a:schemeClr val="bg1"/>
                        </a:solidFill>
                      </a:endParaRPr>
                    </a:p>
                  </a:txBody>
                  <a:tcPr marL="35455" marR="35455" marT="55398" marB="55398"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25000"/>
                      </a:schemeClr>
                    </a:solidFill>
                  </a:tcPr>
                </a:tc>
                <a:tc>
                  <a:txBody>
                    <a:bodyPr/>
                    <a:lstStyle/>
                    <a:p>
                      <a:pPr fontAlgn="base">
                        <a:buFont typeface="Arial"/>
                        <a:buChar char="•"/>
                      </a:pPr>
                      <a:r>
                        <a:rPr lang="pl-PL" sz="1600" dirty="0"/>
                        <a:t> forma pisemna</a:t>
                      </a:r>
                    </a:p>
                  </a:txBody>
                  <a:tcPr marL="35455" marR="35455" marT="55398" marB="55398"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solidFill>
                  </a:tcPr>
                </a:tc>
                <a:tc>
                  <a:txBody>
                    <a:bodyPr/>
                    <a:lstStyle/>
                    <a:p>
                      <a:pPr fontAlgn="base">
                        <a:buFont typeface="Arial"/>
                        <a:buChar char="•"/>
                      </a:pPr>
                      <a:r>
                        <a:rPr lang="pl-PL" sz="1600" dirty="0"/>
                        <a:t> forma pisemna, w tym forma elektroniczna</a:t>
                      </a:r>
                    </a:p>
                  </a:txBody>
                  <a:tcPr marL="35455" marR="35455" marT="55398" marB="55398"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2748184">
                <a:tc>
                  <a:txBody>
                    <a:bodyPr/>
                    <a:lstStyle/>
                    <a:p>
                      <a:pPr fontAlgn="base"/>
                      <a:r>
                        <a:rPr lang="pl-PL" sz="1600" b="1" dirty="0">
                          <a:solidFill>
                            <a:schemeClr val="bg1"/>
                          </a:solidFill>
                        </a:rPr>
                        <a:t>Elementy umowy</a:t>
                      </a:r>
                      <a:endParaRPr lang="pl-PL" sz="1600" dirty="0">
                        <a:solidFill>
                          <a:schemeClr val="bg1"/>
                        </a:solidFill>
                      </a:endParaRPr>
                    </a:p>
                  </a:txBody>
                  <a:tcPr marL="35455" marR="35455" marT="55398" marB="55398"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25000"/>
                      </a:schemeClr>
                    </a:solidFill>
                  </a:tcPr>
                </a:tc>
                <a:tc>
                  <a:txBody>
                    <a:bodyPr/>
                    <a:lstStyle/>
                    <a:p>
                      <a:pPr fontAlgn="base">
                        <a:buFont typeface="Arial"/>
                        <a:buChar char="•"/>
                      </a:pPr>
                      <a:r>
                        <a:rPr lang="pl-PL" sz="1600" dirty="0"/>
                        <a:t> zakres danych osobowych</a:t>
                      </a:r>
                    </a:p>
                    <a:p>
                      <a:pPr fontAlgn="base">
                        <a:buFont typeface="Arial"/>
                        <a:buChar char="•"/>
                      </a:pPr>
                      <a:r>
                        <a:rPr lang="pl-PL" sz="1600" dirty="0"/>
                        <a:t> cel przetwarzania</a:t>
                      </a:r>
                    </a:p>
                  </a:txBody>
                  <a:tcPr marL="35455" marR="35455" marT="55398" marB="55398"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solidFill>
                  </a:tcPr>
                </a:tc>
                <a:tc>
                  <a:txBody>
                    <a:bodyPr/>
                    <a:lstStyle/>
                    <a:p>
                      <a:pPr fontAlgn="base">
                        <a:buFont typeface="Arial"/>
                        <a:buChar char="•"/>
                      </a:pPr>
                      <a:r>
                        <a:rPr lang="pl-PL" sz="1600" dirty="0"/>
                        <a:t> przedmiot</a:t>
                      </a:r>
                    </a:p>
                    <a:p>
                      <a:pPr fontAlgn="base">
                        <a:buFont typeface="Arial"/>
                        <a:buChar char="•"/>
                      </a:pPr>
                      <a:r>
                        <a:rPr lang="pl-PL" sz="1600" dirty="0"/>
                        <a:t> czas trwania powierzenia</a:t>
                      </a:r>
                    </a:p>
                    <a:p>
                      <a:pPr fontAlgn="base">
                        <a:buFont typeface="Arial"/>
                        <a:buChar char="•"/>
                      </a:pPr>
                      <a:r>
                        <a:rPr lang="pl-PL" sz="1600" dirty="0"/>
                        <a:t> charakter i cel przetwarzania</a:t>
                      </a:r>
                    </a:p>
                    <a:p>
                      <a:pPr fontAlgn="base">
                        <a:buFont typeface="Arial"/>
                        <a:buChar char="•"/>
                      </a:pPr>
                      <a:r>
                        <a:rPr lang="pl-PL" sz="1600" dirty="0"/>
                        <a:t> rodzaj danych osobowych</a:t>
                      </a:r>
                    </a:p>
                    <a:p>
                      <a:pPr fontAlgn="base">
                        <a:buFont typeface="Arial"/>
                        <a:buChar char="•"/>
                      </a:pPr>
                      <a:r>
                        <a:rPr lang="pl-PL" sz="1600" dirty="0"/>
                        <a:t> kategorie osób, których dane dotyczą</a:t>
                      </a:r>
                    </a:p>
                    <a:p>
                      <a:pPr fontAlgn="base">
                        <a:buFont typeface="Arial"/>
                        <a:buChar char="•"/>
                      </a:pPr>
                      <a:r>
                        <a:rPr lang="pl-PL" sz="1600" dirty="0"/>
                        <a:t> warunki </a:t>
                      </a:r>
                      <a:r>
                        <a:rPr lang="pl-PL" sz="1600" dirty="0" err="1"/>
                        <a:t>podpowierzenia</a:t>
                      </a:r>
                      <a:r>
                        <a:rPr lang="pl-PL" sz="1600" dirty="0"/>
                        <a:t> przetwarzania danych</a:t>
                      </a:r>
                    </a:p>
                    <a:p>
                      <a:pPr fontAlgn="base">
                        <a:buFont typeface="Arial"/>
                        <a:buChar char="•"/>
                      </a:pPr>
                      <a:r>
                        <a:rPr lang="pl-PL" sz="1600" dirty="0"/>
                        <a:t> obowiązki i prawa administratora danych</a:t>
                      </a:r>
                    </a:p>
                    <a:p>
                      <a:pPr fontAlgn="base">
                        <a:buFont typeface="Arial"/>
                        <a:buChar char="•"/>
                      </a:pPr>
                      <a:r>
                        <a:rPr lang="pl-PL" sz="1600" dirty="0"/>
                        <a:t> obowiązki procesora</a:t>
                      </a:r>
                    </a:p>
                  </a:txBody>
                  <a:tcPr marL="35455" marR="35455" marT="55398" marB="55398"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579306">
                <a:tc>
                  <a:txBody>
                    <a:bodyPr/>
                    <a:lstStyle/>
                    <a:p>
                      <a:pPr fontAlgn="base"/>
                      <a:r>
                        <a:rPr lang="pl-PL" sz="1600" b="1" dirty="0">
                          <a:solidFill>
                            <a:schemeClr val="bg1"/>
                          </a:solidFill>
                        </a:rPr>
                        <a:t>Podpowierzenie</a:t>
                      </a:r>
                      <a:endParaRPr lang="pl-PL" sz="1600" dirty="0">
                        <a:solidFill>
                          <a:schemeClr val="bg1"/>
                        </a:solidFill>
                      </a:endParaRPr>
                    </a:p>
                  </a:txBody>
                  <a:tcPr marL="35455" marR="35455" marT="55398" marB="55398"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25000"/>
                      </a:schemeClr>
                    </a:solidFill>
                  </a:tcPr>
                </a:tc>
                <a:tc>
                  <a:txBody>
                    <a:bodyPr/>
                    <a:lstStyle/>
                    <a:p>
                      <a:pPr fontAlgn="base">
                        <a:buFont typeface="Arial"/>
                        <a:buChar char="•"/>
                      </a:pPr>
                      <a:r>
                        <a:rPr lang="pl-PL" sz="1600" dirty="0"/>
                        <a:t> brak regulacji</a:t>
                      </a:r>
                    </a:p>
                    <a:p>
                      <a:pPr fontAlgn="base"/>
                      <a:r>
                        <a:rPr lang="pl-PL" sz="1600" dirty="0"/>
                        <a:t> </a:t>
                      </a:r>
                    </a:p>
                  </a:txBody>
                  <a:tcPr marL="35455" marR="35455" marT="55398" marB="55398"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solidFill>
                  </a:tcPr>
                </a:tc>
                <a:tc>
                  <a:txBody>
                    <a:bodyPr/>
                    <a:lstStyle/>
                    <a:p>
                      <a:pPr fontAlgn="base">
                        <a:buFont typeface="Arial"/>
                        <a:buChar char="•"/>
                      </a:pPr>
                      <a:r>
                        <a:rPr lang="pl-PL" sz="1600" dirty="0"/>
                        <a:t> pisemna zgoda administratora danych (szczegółowa lub ogólna)</a:t>
                      </a:r>
                    </a:p>
                  </a:txBody>
                  <a:tcPr marL="35455" marR="35455" marT="55398" marB="55398"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227594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a:extLst>
              <a:ext uri="{FF2B5EF4-FFF2-40B4-BE49-F238E27FC236}">
                <a16:creationId xmlns="" xmlns:a16="http://schemas.microsoft.com/office/drawing/2014/main" id="{1D52E151-15CA-4AFA-96B9-AE69B4673B31}"/>
              </a:ext>
            </a:extLst>
          </p:cNvPr>
          <p:cNvSpPr>
            <a:spLocks noGrp="1"/>
          </p:cNvSpPr>
          <p:nvPr>
            <p:ph idx="1"/>
          </p:nvPr>
        </p:nvSpPr>
        <p:spPr>
          <a:xfrm>
            <a:off x="477333" y="2285097"/>
            <a:ext cx="10515600" cy="1143903"/>
          </a:xfrm>
          <a:prstGeom prst="rect">
            <a:avLst/>
          </a:prstGeom>
        </p:spPr>
        <p:txBody>
          <a:bodyPr wrap="square">
            <a:spAutoFit/>
          </a:bodyPr>
          <a:lstStyle/>
          <a:p>
            <a:pPr algn="ctr"/>
            <a:endParaRPr lang="pl-PL" sz="3000" dirty="0">
              <a:solidFill>
                <a:schemeClr val="tx1">
                  <a:lumMod val="65000"/>
                  <a:lumOff val="35000"/>
                </a:schemeClr>
              </a:solidFill>
            </a:endParaRPr>
          </a:p>
          <a:p>
            <a:pPr algn="ctr"/>
            <a:r>
              <a:rPr lang="pl-PL" sz="3000" dirty="0">
                <a:solidFill>
                  <a:schemeClr val="tx1">
                    <a:lumMod val="65000"/>
                    <a:lumOff val="35000"/>
                  </a:schemeClr>
                </a:solidFill>
              </a:rPr>
              <a:t>Inspektor Ochrony Danych</a:t>
            </a:r>
          </a:p>
        </p:txBody>
      </p:sp>
    </p:spTree>
    <p:extLst>
      <p:ext uri="{BB962C8B-B14F-4D97-AF65-F5344CB8AC3E}">
        <p14:creationId xmlns:p14="http://schemas.microsoft.com/office/powerpoint/2010/main" val="2799052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616317A3-F3C6-4EC6-802E-0F211D31855F}"/>
              </a:ext>
            </a:extLst>
          </p:cNvPr>
          <p:cNvSpPr txBox="1">
            <a:spLocks/>
          </p:cNvSpPr>
          <p:nvPr/>
        </p:nvSpPr>
        <p:spPr>
          <a:xfrm>
            <a:off x="409542" y="399634"/>
            <a:ext cx="7886700" cy="1325563"/>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dirty="0" smtClean="0">
                <a:solidFill>
                  <a:schemeClr val="tx1">
                    <a:lumMod val="65000"/>
                    <a:lumOff val="35000"/>
                  </a:schemeClr>
                </a:solidFill>
              </a:rPr>
              <a:t>IOD</a:t>
            </a:r>
            <a:endParaRPr lang="pl-PL" dirty="0">
              <a:solidFill>
                <a:schemeClr val="tx1">
                  <a:lumMod val="65000"/>
                  <a:lumOff val="35000"/>
                </a:schemeClr>
              </a:solidFill>
            </a:endParaRPr>
          </a:p>
        </p:txBody>
      </p:sp>
      <p:sp>
        <p:nvSpPr>
          <p:cNvPr id="5" name="pole tekstowe 4">
            <a:extLst>
              <a:ext uri="{FF2B5EF4-FFF2-40B4-BE49-F238E27FC236}">
                <a16:creationId xmlns="" xmlns:a16="http://schemas.microsoft.com/office/drawing/2014/main" id="{EB1AC25A-4BE5-44BD-AA46-74088E4EB88A}"/>
              </a:ext>
            </a:extLst>
          </p:cNvPr>
          <p:cNvSpPr txBox="1"/>
          <p:nvPr/>
        </p:nvSpPr>
        <p:spPr>
          <a:xfrm>
            <a:off x="209517" y="1062415"/>
            <a:ext cx="8286750" cy="707886"/>
          </a:xfrm>
          <a:prstGeom prst="rect">
            <a:avLst/>
          </a:prstGeom>
          <a:noFill/>
        </p:spPr>
        <p:txBody>
          <a:bodyPr>
            <a:spAutoFit/>
          </a:bodyPr>
          <a:lstStyle/>
          <a:p>
            <a:pPr>
              <a:defRPr/>
            </a:pPr>
            <a:r>
              <a:rPr lang="pl-PL" sz="2000" b="0" dirty="0">
                <a:latin typeface="Segoe UI Light" pitchFamily="34" charset="0"/>
              </a:rPr>
              <a:t>ABI jest </a:t>
            </a:r>
            <a:r>
              <a:rPr lang="pl-PL" sz="2000" dirty="0">
                <a:latin typeface="Segoe UI Light" pitchFamily="34" charset="0"/>
              </a:rPr>
              <a:t>osobą fizyczną</a:t>
            </a:r>
            <a:r>
              <a:rPr lang="pl-PL" sz="2000" b="0" dirty="0">
                <a:latin typeface="Segoe UI Light" pitchFamily="34" charset="0"/>
              </a:rPr>
              <a:t> odpowiedzialną za przestrzeganie zasad ochrony danych osobowych w organizacji administratora danych.</a:t>
            </a:r>
          </a:p>
        </p:txBody>
      </p:sp>
      <p:graphicFrame>
        <p:nvGraphicFramePr>
          <p:cNvPr id="6" name="Diagram 5">
            <a:extLst>
              <a:ext uri="{FF2B5EF4-FFF2-40B4-BE49-F238E27FC236}">
                <a16:creationId xmlns="" xmlns:a16="http://schemas.microsoft.com/office/drawing/2014/main" id="{847D4539-DF45-4ACF-8832-4D307F9D4533}"/>
              </a:ext>
            </a:extLst>
          </p:cNvPr>
          <p:cNvGraphicFramePr/>
          <p:nvPr>
            <p:extLst>
              <p:ext uri="{D42A27DB-BD31-4B8C-83A1-F6EECF244321}">
                <p14:modId xmlns:p14="http://schemas.microsoft.com/office/powerpoint/2010/main" val="3646842796"/>
              </p:ext>
            </p:extLst>
          </p:nvPr>
        </p:nvGraphicFramePr>
        <p:xfrm>
          <a:off x="744279" y="2051168"/>
          <a:ext cx="9144000"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a:extLst>
              <a:ext uri="{FF2B5EF4-FFF2-40B4-BE49-F238E27FC236}">
                <a16:creationId xmlns="" xmlns:a16="http://schemas.microsoft.com/office/drawing/2014/main" id="{3878CCC5-1CD4-4FDE-A111-D67A06220FCF}"/>
              </a:ext>
            </a:extLst>
          </p:cNvPr>
          <p:cNvSpPr txBox="1"/>
          <p:nvPr/>
        </p:nvSpPr>
        <p:spPr>
          <a:xfrm>
            <a:off x="8904278" y="2475333"/>
            <a:ext cx="1008112" cy="923330"/>
          </a:xfrm>
          <a:prstGeom prst="rect">
            <a:avLst/>
          </a:prstGeom>
          <a:noFill/>
        </p:spPr>
        <p:txBody>
          <a:bodyPr wrap="square" rtlCol="0">
            <a:spAutoFit/>
          </a:bodyPr>
          <a:lstStyle/>
          <a:p>
            <a:pPr algn="ctr"/>
            <a:r>
              <a:rPr lang="pl-PL" b="0" dirty="0">
                <a:solidFill>
                  <a:srgbClr val="FF0000"/>
                </a:solidFill>
                <a:latin typeface="+mn-lt"/>
              </a:rPr>
              <a:t>art. 37 ust. 6 RODO</a:t>
            </a:r>
          </a:p>
        </p:txBody>
      </p:sp>
    </p:spTree>
    <p:extLst>
      <p:ext uri="{BB962C8B-B14F-4D97-AF65-F5344CB8AC3E}">
        <p14:creationId xmlns:p14="http://schemas.microsoft.com/office/powerpoint/2010/main" val="2538298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695DABC3-6C29-4177-B012-BD972BB15B49}"/>
              </a:ext>
            </a:extLst>
          </p:cNvPr>
          <p:cNvSpPr txBox="1">
            <a:spLocks/>
          </p:cNvSpPr>
          <p:nvPr/>
        </p:nvSpPr>
        <p:spPr>
          <a:xfrm>
            <a:off x="425302" y="230162"/>
            <a:ext cx="9144000" cy="1325563"/>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dirty="0">
                <a:solidFill>
                  <a:schemeClr val="tx1">
                    <a:lumMod val="50000"/>
                    <a:lumOff val="50000"/>
                  </a:schemeClr>
                </a:solidFill>
              </a:rPr>
              <a:t>IOD – obligatoryjne wyznaczenie </a:t>
            </a:r>
          </a:p>
        </p:txBody>
      </p:sp>
      <p:graphicFrame>
        <p:nvGraphicFramePr>
          <p:cNvPr id="5" name="Diagram 4">
            <a:extLst>
              <a:ext uri="{FF2B5EF4-FFF2-40B4-BE49-F238E27FC236}">
                <a16:creationId xmlns="" xmlns:a16="http://schemas.microsoft.com/office/drawing/2014/main" id="{A802C75C-3875-4709-A34E-FE031AA2918D}"/>
              </a:ext>
            </a:extLst>
          </p:cNvPr>
          <p:cNvGraphicFramePr/>
          <p:nvPr>
            <p:extLst/>
          </p:nvPr>
        </p:nvGraphicFramePr>
        <p:xfrm>
          <a:off x="712826" y="1019372"/>
          <a:ext cx="8568952" cy="45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1164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75684" y="223285"/>
            <a:ext cx="9144000" cy="1325563"/>
          </a:xfrm>
        </p:spPr>
        <p:txBody>
          <a:bodyPr/>
          <a:lstStyle/>
          <a:p>
            <a:r>
              <a:rPr lang="pl-PL" dirty="0">
                <a:solidFill>
                  <a:schemeClr val="tx1">
                    <a:lumMod val="50000"/>
                    <a:lumOff val="50000"/>
                  </a:schemeClr>
                </a:solidFill>
              </a:rPr>
              <a:t>IOD – obligatoryjne wyznaczenie </a:t>
            </a:r>
          </a:p>
        </p:txBody>
      </p:sp>
      <p:graphicFrame>
        <p:nvGraphicFramePr>
          <p:cNvPr id="6" name="Diagram 5"/>
          <p:cNvGraphicFramePr/>
          <p:nvPr>
            <p:extLst/>
          </p:nvPr>
        </p:nvGraphicFramePr>
        <p:xfrm>
          <a:off x="1811524" y="1325564"/>
          <a:ext cx="8568952"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5402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C9C805BE-0349-4B14-AFA9-28C261172CD4}"/>
              </a:ext>
            </a:extLst>
          </p:cNvPr>
          <p:cNvSpPr txBox="1">
            <a:spLocks/>
          </p:cNvSpPr>
          <p:nvPr/>
        </p:nvSpPr>
        <p:spPr>
          <a:xfrm>
            <a:off x="349743" y="360431"/>
            <a:ext cx="9144000" cy="1325563"/>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dirty="0">
                <a:solidFill>
                  <a:schemeClr val="tx1">
                    <a:lumMod val="50000"/>
                    <a:lumOff val="50000"/>
                  </a:schemeClr>
                </a:solidFill>
              </a:rPr>
              <a:t>Wytyczne Grupy Roboczej Art. 29 (WP 243)</a:t>
            </a:r>
          </a:p>
        </p:txBody>
      </p:sp>
      <p:sp>
        <p:nvSpPr>
          <p:cNvPr id="5" name="pole tekstowe 4">
            <a:extLst>
              <a:ext uri="{FF2B5EF4-FFF2-40B4-BE49-F238E27FC236}">
                <a16:creationId xmlns="" xmlns:a16="http://schemas.microsoft.com/office/drawing/2014/main" id="{7CBD65F3-59F3-40C8-B079-CD35B97FB3FE}"/>
              </a:ext>
            </a:extLst>
          </p:cNvPr>
          <p:cNvSpPr txBox="1"/>
          <p:nvPr/>
        </p:nvSpPr>
        <p:spPr>
          <a:xfrm>
            <a:off x="683568" y="2492896"/>
            <a:ext cx="8136904" cy="3046988"/>
          </a:xfrm>
          <a:prstGeom prst="rect">
            <a:avLst/>
          </a:prstGeom>
          <a:noFill/>
        </p:spPr>
        <p:txBody>
          <a:bodyPr wrap="square" rtlCol="0">
            <a:spAutoFit/>
          </a:bodyPr>
          <a:lstStyle/>
          <a:p>
            <a:pPr>
              <a:buFont typeface="Arial" pitchFamily="34" charset="0"/>
              <a:buChar char="•"/>
            </a:pPr>
            <a:r>
              <a:rPr lang="pl-PL" sz="3200" b="0" dirty="0">
                <a:latin typeface="+mn-lt"/>
              </a:rPr>
              <a:t> Duża skala</a:t>
            </a:r>
          </a:p>
          <a:p>
            <a:endParaRPr lang="pl-PL" sz="3200" b="0" dirty="0">
              <a:latin typeface="+mn-lt"/>
            </a:endParaRPr>
          </a:p>
          <a:p>
            <a:pPr>
              <a:buFont typeface="Arial" pitchFamily="34" charset="0"/>
              <a:buChar char="•"/>
            </a:pPr>
            <a:r>
              <a:rPr lang="pl-PL" sz="3200" b="0" dirty="0">
                <a:latin typeface="+mn-lt"/>
              </a:rPr>
              <a:t> Główna działalność</a:t>
            </a:r>
          </a:p>
          <a:p>
            <a:endParaRPr lang="pl-PL" sz="3200" b="0" dirty="0">
              <a:latin typeface="+mn-lt"/>
            </a:endParaRPr>
          </a:p>
          <a:p>
            <a:pPr>
              <a:buFont typeface="Arial" pitchFamily="34" charset="0"/>
              <a:buChar char="•"/>
            </a:pPr>
            <a:r>
              <a:rPr lang="pl-PL" sz="3200" b="0" dirty="0">
                <a:latin typeface="+mn-lt"/>
              </a:rPr>
              <a:t> Regularne i systematyczne monitorowanie </a:t>
            </a:r>
          </a:p>
          <a:p>
            <a:endParaRPr lang="pl-PL" sz="3200" b="0" dirty="0">
              <a:solidFill>
                <a:schemeClr val="tx2"/>
              </a:solidFill>
              <a:latin typeface="+mn-lt"/>
            </a:endParaRPr>
          </a:p>
        </p:txBody>
      </p:sp>
    </p:spTree>
    <p:extLst>
      <p:ext uri="{BB962C8B-B14F-4D97-AF65-F5344CB8AC3E}">
        <p14:creationId xmlns:p14="http://schemas.microsoft.com/office/powerpoint/2010/main" val="1849254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E0167C53-B6DE-4E1E-B87B-5B2DB99A8242}"/>
              </a:ext>
            </a:extLst>
          </p:cNvPr>
          <p:cNvSpPr txBox="1">
            <a:spLocks/>
          </p:cNvSpPr>
          <p:nvPr/>
        </p:nvSpPr>
        <p:spPr>
          <a:xfrm>
            <a:off x="611560" y="202019"/>
            <a:ext cx="7886700" cy="1123544"/>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dirty="0">
                <a:solidFill>
                  <a:schemeClr val="tx1">
                    <a:lumMod val="50000"/>
                    <a:lumOff val="50000"/>
                  </a:schemeClr>
                </a:solidFill>
              </a:rPr>
              <a:t>IOD – zadania </a:t>
            </a:r>
          </a:p>
        </p:txBody>
      </p:sp>
      <p:graphicFrame>
        <p:nvGraphicFramePr>
          <p:cNvPr id="5" name="Diagram 4">
            <a:extLst>
              <a:ext uri="{FF2B5EF4-FFF2-40B4-BE49-F238E27FC236}">
                <a16:creationId xmlns="" xmlns:a16="http://schemas.microsoft.com/office/drawing/2014/main" id="{9BEE7A6A-903F-449D-B751-38A070A559A8}"/>
              </a:ext>
            </a:extLst>
          </p:cNvPr>
          <p:cNvGraphicFramePr/>
          <p:nvPr>
            <p:extLst/>
          </p:nvPr>
        </p:nvGraphicFramePr>
        <p:xfrm>
          <a:off x="1431734" y="980728"/>
          <a:ext cx="856895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646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9A8D0436-0DA4-4F55-8312-86B6A142064E}"/>
              </a:ext>
            </a:extLst>
          </p:cNvPr>
          <p:cNvSpPr txBox="1">
            <a:spLocks/>
          </p:cNvSpPr>
          <p:nvPr/>
        </p:nvSpPr>
        <p:spPr>
          <a:xfrm>
            <a:off x="592646" y="287079"/>
            <a:ext cx="7886700" cy="1325563"/>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dirty="0">
                <a:solidFill>
                  <a:schemeClr val="tx1">
                    <a:lumMod val="50000"/>
                    <a:lumOff val="50000"/>
                  </a:schemeClr>
                </a:solidFill>
              </a:rPr>
              <a:t>IOD – zadania </a:t>
            </a:r>
          </a:p>
        </p:txBody>
      </p:sp>
      <p:graphicFrame>
        <p:nvGraphicFramePr>
          <p:cNvPr id="5" name="Diagram 4">
            <a:extLst>
              <a:ext uri="{FF2B5EF4-FFF2-40B4-BE49-F238E27FC236}">
                <a16:creationId xmlns="" xmlns:a16="http://schemas.microsoft.com/office/drawing/2014/main" id="{60B08673-E87C-4530-8869-27D81157350F}"/>
              </a:ext>
            </a:extLst>
          </p:cNvPr>
          <p:cNvGraphicFramePr/>
          <p:nvPr>
            <p:extLst/>
          </p:nvPr>
        </p:nvGraphicFramePr>
        <p:xfrm>
          <a:off x="985166" y="949860"/>
          <a:ext cx="856895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7401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 xmlns:a16="http://schemas.microsoft.com/office/drawing/2014/main" id="{FF31B3EA-4876-413C-B4E3-6DB65522AC7B}"/>
              </a:ext>
            </a:extLst>
          </p:cNvPr>
          <p:cNvGraphicFramePr/>
          <p:nvPr>
            <p:extLst/>
          </p:nvPr>
        </p:nvGraphicFramePr>
        <p:xfrm>
          <a:off x="2166891" y="1383328"/>
          <a:ext cx="7177265" cy="434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ytuł 1">
            <a:extLst>
              <a:ext uri="{FF2B5EF4-FFF2-40B4-BE49-F238E27FC236}">
                <a16:creationId xmlns="" xmlns:a16="http://schemas.microsoft.com/office/drawing/2014/main" id="{3D375216-2367-4CF4-AA1F-AE528A86F928}"/>
              </a:ext>
            </a:extLst>
          </p:cNvPr>
          <p:cNvSpPr txBox="1">
            <a:spLocks/>
          </p:cNvSpPr>
          <p:nvPr/>
        </p:nvSpPr>
        <p:spPr>
          <a:xfrm>
            <a:off x="647388" y="317663"/>
            <a:ext cx="6835585" cy="905455"/>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dirty="0">
                <a:solidFill>
                  <a:schemeClr val="tx1">
                    <a:lumMod val="50000"/>
                    <a:lumOff val="50000"/>
                  </a:schemeClr>
                </a:solidFill>
              </a:rPr>
              <a:t>IOD – zadania </a:t>
            </a:r>
          </a:p>
        </p:txBody>
      </p:sp>
      <p:sp>
        <p:nvSpPr>
          <p:cNvPr id="12" name="pole tekstowe 11">
            <a:extLst>
              <a:ext uri="{FF2B5EF4-FFF2-40B4-BE49-F238E27FC236}">
                <a16:creationId xmlns="" xmlns:a16="http://schemas.microsoft.com/office/drawing/2014/main" id="{97E1E4F4-1033-4185-A912-6F48FD687772}"/>
              </a:ext>
            </a:extLst>
          </p:cNvPr>
          <p:cNvSpPr txBox="1"/>
          <p:nvPr/>
        </p:nvSpPr>
        <p:spPr>
          <a:xfrm>
            <a:off x="2848164" y="2698620"/>
            <a:ext cx="2434029" cy="646331"/>
          </a:xfrm>
          <a:prstGeom prst="rect">
            <a:avLst/>
          </a:prstGeom>
          <a:noFill/>
        </p:spPr>
        <p:txBody>
          <a:bodyPr wrap="square" rtlCol="0">
            <a:spAutoFit/>
          </a:bodyPr>
          <a:lstStyle/>
          <a:p>
            <a:pPr algn="ctr"/>
            <a:r>
              <a:rPr lang="pl-PL" dirty="0">
                <a:solidFill>
                  <a:srgbClr val="C00000"/>
                </a:solidFill>
                <a:latin typeface="+mn-lt"/>
              </a:rPr>
              <a:t>szkolenie, uświadamianie audyty</a:t>
            </a:r>
          </a:p>
        </p:txBody>
      </p:sp>
      <p:sp>
        <p:nvSpPr>
          <p:cNvPr id="13" name="pole tekstowe 12">
            <a:extLst>
              <a:ext uri="{FF2B5EF4-FFF2-40B4-BE49-F238E27FC236}">
                <a16:creationId xmlns="" xmlns:a16="http://schemas.microsoft.com/office/drawing/2014/main" id="{2B7A53AE-03E2-402B-9D1F-F8EC9C21797C}"/>
              </a:ext>
            </a:extLst>
          </p:cNvPr>
          <p:cNvSpPr txBox="1"/>
          <p:nvPr/>
        </p:nvSpPr>
        <p:spPr>
          <a:xfrm>
            <a:off x="6308205" y="2696570"/>
            <a:ext cx="2933317" cy="646331"/>
          </a:xfrm>
          <a:prstGeom prst="rect">
            <a:avLst/>
          </a:prstGeom>
          <a:noFill/>
        </p:spPr>
        <p:txBody>
          <a:bodyPr wrap="square" rtlCol="0">
            <a:spAutoFit/>
          </a:bodyPr>
          <a:lstStyle/>
          <a:p>
            <a:pPr algn="ctr"/>
            <a:r>
              <a:rPr lang="pl-PL" dirty="0">
                <a:solidFill>
                  <a:srgbClr val="C00000"/>
                </a:solidFill>
                <a:latin typeface="+mn-lt"/>
              </a:rPr>
              <a:t>informowanie, doradzanie, zalecanie</a:t>
            </a:r>
          </a:p>
        </p:txBody>
      </p:sp>
      <p:sp>
        <p:nvSpPr>
          <p:cNvPr id="14" name="pole tekstowe 13">
            <a:extLst>
              <a:ext uri="{FF2B5EF4-FFF2-40B4-BE49-F238E27FC236}">
                <a16:creationId xmlns="" xmlns:a16="http://schemas.microsoft.com/office/drawing/2014/main" id="{D582B18C-CADF-46FF-965D-C13F160C3BE0}"/>
              </a:ext>
            </a:extLst>
          </p:cNvPr>
          <p:cNvSpPr txBox="1"/>
          <p:nvPr/>
        </p:nvSpPr>
        <p:spPr>
          <a:xfrm>
            <a:off x="3097809" y="3748221"/>
            <a:ext cx="1934741" cy="369332"/>
          </a:xfrm>
          <a:prstGeom prst="rect">
            <a:avLst/>
          </a:prstGeom>
          <a:noFill/>
        </p:spPr>
        <p:txBody>
          <a:bodyPr wrap="square" rtlCol="0">
            <a:spAutoFit/>
          </a:bodyPr>
          <a:lstStyle/>
          <a:p>
            <a:r>
              <a:rPr lang="pl-PL" dirty="0">
                <a:solidFill>
                  <a:srgbClr val="C00000"/>
                </a:solidFill>
                <a:latin typeface="+mn-lt"/>
              </a:rPr>
              <a:t>punkt kontaktowy</a:t>
            </a:r>
          </a:p>
        </p:txBody>
      </p:sp>
      <p:sp>
        <p:nvSpPr>
          <p:cNvPr id="15" name="pole tekstowe 14">
            <a:extLst>
              <a:ext uri="{FF2B5EF4-FFF2-40B4-BE49-F238E27FC236}">
                <a16:creationId xmlns="" xmlns:a16="http://schemas.microsoft.com/office/drawing/2014/main" id="{8B642E98-5B33-49DA-9BF2-F356E592DEBF}"/>
              </a:ext>
            </a:extLst>
          </p:cNvPr>
          <p:cNvSpPr txBox="1"/>
          <p:nvPr/>
        </p:nvSpPr>
        <p:spPr>
          <a:xfrm>
            <a:off x="6410839" y="3609721"/>
            <a:ext cx="2933317" cy="646331"/>
          </a:xfrm>
          <a:prstGeom prst="rect">
            <a:avLst/>
          </a:prstGeom>
          <a:noFill/>
        </p:spPr>
        <p:txBody>
          <a:bodyPr wrap="square" rtlCol="0">
            <a:spAutoFit/>
          </a:bodyPr>
          <a:lstStyle/>
          <a:p>
            <a:pPr algn="ctr"/>
            <a:r>
              <a:rPr lang="pl-PL" dirty="0">
                <a:solidFill>
                  <a:srgbClr val="C00000"/>
                </a:solidFill>
                <a:latin typeface="+mn-lt"/>
              </a:rPr>
              <a:t>współpraca, punkt kontaktowy</a:t>
            </a:r>
          </a:p>
        </p:txBody>
      </p:sp>
    </p:spTree>
    <p:extLst>
      <p:ext uri="{BB962C8B-B14F-4D97-AF65-F5344CB8AC3E}">
        <p14:creationId xmlns:p14="http://schemas.microsoft.com/office/powerpoint/2010/main" val="1678285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2">
            <a:extLst>
              <a:ext uri="{FF2B5EF4-FFF2-40B4-BE49-F238E27FC236}">
                <a16:creationId xmlns="" xmlns:a16="http://schemas.microsoft.com/office/drawing/2014/main" id="{D4C291E8-9AE7-4A2F-8E44-85DAB890FD9C}"/>
              </a:ext>
            </a:extLst>
          </p:cNvPr>
          <p:cNvSpPr txBox="1">
            <a:spLocks/>
          </p:cNvSpPr>
          <p:nvPr/>
        </p:nvSpPr>
        <p:spPr>
          <a:xfrm>
            <a:off x="452072" y="303237"/>
            <a:ext cx="7886700" cy="1325563"/>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dirty="0">
                <a:solidFill>
                  <a:schemeClr val="tx1">
                    <a:lumMod val="50000"/>
                    <a:lumOff val="50000"/>
                  </a:schemeClr>
                </a:solidFill>
              </a:rPr>
              <a:t>ASI</a:t>
            </a:r>
          </a:p>
        </p:txBody>
      </p:sp>
      <p:sp>
        <p:nvSpPr>
          <p:cNvPr id="5" name="Rectangle 3">
            <a:extLst>
              <a:ext uri="{FF2B5EF4-FFF2-40B4-BE49-F238E27FC236}">
                <a16:creationId xmlns="" xmlns:a16="http://schemas.microsoft.com/office/drawing/2014/main" id="{74802313-3BD5-47A8-B40F-1FB643EEC9B1}"/>
              </a:ext>
            </a:extLst>
          </p:cNvPr>
          <p:cNvSpPr txBox="1">
            <a:spLocks noChangeArrowheads="1"/>
          </p:cNvSpPr>
          <p:nvPr/>
        </p:nvSpPr>
        <p:spPr>
          <a:xfrm>
            <a:off x="590295" y="1253331"/>
            <a:ext cx="7886700" cy="4351338"/>
          </a:xfrm>
          <a:prstGeom prst="rect">
            <a:avLst/>
          </a:prstGeom>
        </p:spPr>
        <p:txBody>
          <a:bodyPr vert="horz" lIns="91440" tIns="45720" rIns="91440" bIns="45720" rtlCol="0">
            <a:normAutofit/>
          </a:bodyPr>
          <a:lstStyle>
            <a:lvl1pPr marL="0" indent="0" algn="just" defTabSz="914400" rtl="0" eaLnBrk="1" latinLnBrk="0" hangingPunct="1">
              <a:lnSpc>
                <a:spcPct val="100000"/>
              </a:lnSpc>
              <a:spcBef>
                <a:spcPts val="1000"/>
              </a:spcBef>
              <a:buFont typeface="Arial" panose="020B0604020202020204" pitchFamily="34" charset="0"/>
              <a:buNone/>
              <a:defRPr sz="2000" kern="1200">
                <a:solidFill>
                  <a:srgbClr val="636363"/>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rgbClr val="636363"/>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pl-PL" altLang="pl-PL" dirty="0">
                <a:solidFill>
                  <a:schemeClr val="tx1"/>
                </a:solidFill>
              </a:rPr>
              <a:t> Brak definicji w ustawie o ochronie danych osobowych;</a:t>
            </a:r>
          </a:p>
          <a:p>
            <a:pPr marL="342900" indent="-342900">
              <a:buFont typeface="Arial" panose="020B0604020202020204" pitchFamily="34" charset="0"/>
              <a:buChar char="•"/>
            </a:pPr>
            <a:r>
              <a:rPr lang="pl-PL" altLang="pl-PL" dirty="0">
                <a:solidFill>
                  <a:schemeClr val="tx1"/>
                </a:solidFill>
              </a:rPr>
              <a:t> Brak obowiązku wyznaczenia ASI;</a:t>
            </a:r>
          </a:p>
          <a:p>
            <a:endParaRPr lang="pl-PL" altLang="pl-PL" dirty="0">
              <a:solidFill>
                <a:schemeClr val="tx1"/>
              </a:solidFill>
            </a:endParaRPr>
          </a:p>
          <a:p>
            <a:pPr marL="342900" indent="-342900">
              <a:buFont typeface="Arial" panose="020B0604020202020204" pitchFamily="34" charset="0"/>
              <a:buChar char="•"/>
            </a:pPr>
            <a:r>
              <a:rPr lang="pl-PL" altLang="pl-PL" dirty="0">
                <a:solidFill>
                  <a:schemeClr val="tx1"/>
                </a:solidFill>
              </a:rPr>
              <a:t> Przykładowe obowiązki ASI:</a:t>
            </a:r>
          </a:p>
          <a:p>
            <a:pPr marL="742950" lvl="1" indent="-285750">
              <a:buFont typeface="Arial" panose="020B0604020202020204" pitchFamily="34" charset="0"/>
              <a:buChar char="•"/>
            </a:pPr>
            <a:r>
              <a:rPr lang="pl-PL" altLang="pl-PL" dirty="0">
                <a:solidFill>
                  <a:schemeClr val="tx1"/>
                </a:solidFill>
              </a:rPr>
              <a:t>nadawanie uprawnień do przetwarzania danych i rejestrowanie tych uprawnień w systemach informatycznych;</a:t>
            </a:r>
          </a:p>
          <a:p>
            <a:pPr marL="742950" lvl="1" indent="-285750">
              <a:buFont typeface="Arial" panose="020B0604020202020204" pitchFamily="34" charset="0"/>
              <a:buChar char="•"/>
            </a:pPr>
            <a:r>
              <a:rPr lang="pl-PL" altLang="pl-PL" dirty="0">
                <a:solidFill>
                  <a:schemeClr val="tx1"/>
                </a:solidFill>
              </a:rPr>
              <a:t>nadzór nad przechowywanymi kopiami zapasowymi</a:t>
            </a:r>
          </a:p>
          <a:p>
            <a:pPr marL="742950" lvl="1" indent="-285750">
              <a:buFont typeface="Arial" panose="020B0604020202020204" pitchFamily="34" charset="0"/>
              <a:buChar char="•"/>
            </a:pPr>
            <a:r>
              <a:rPr lang="pl-PL" altLang="pl-PL" dirty="0">
                <a:solidFill>
                  <a:schemeClr val="tx1"/>
                </a:solidFill>
              </a:rPr>
              <a:t>monitorowanie bezpieczeństwa systemów informatycznych</a:t>
            </a:r>
          </a:p>
          <a:p>
            <a:pPr marL="742950" lvl="1" indent="-285750">
              <a:buFont typeface="Arial" panose="020B0604020202020204" pitchFamily="34" charset="0"/>
              <a:buChar char="•"/>
            </a:pPr>
            <a:r>
              <a:rPr lang="pl-PL" altLang="pl-PL" dirty="0">
                <a:solidFill>
                  <a:schemeClr val="tx1"/>
                </a:solidFill>
              </a:rPr>
              <a:t>nadzór nad Instrukcją zarządzania systemami informatycznymi</a:t>
            </a:r>
          </a:p>
        </p:txBody>
      </p:sp>
    </p:spTree>
    <p:extLst>
      <p:ext uri="{BB962C8B-B14F-4D97-AF65-F5344CB8AC3E}">
        <p14:creationId xmlns:p14="http://schemas.microsoft.com/office/powerpoint/2010/main" val="3614099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D756142D-2FA1-4549-8960-4239C52BA279}"/>
              </a:ext>
            </a:extLst>
          </p:cNvPr>
          <p:cNvSpPr>
            <a:spLocks noGrp="1"/>
          </p:cNvSpPr>
          <p:nvPr>
            <p:ph type="title"/>
          </p:nvPr>
        </p:nvSpPr>
        <p:spPr>
          <a:xfrm>
            <a:off x="221540" y="34258"/>
            <a:ext cx="7814873" cy="1022327"/>
          </a:xfrm>
        </p:spPr>
        <p:txBody>
          <a:bodyPr>
            <a:normAutofit fontScale="90000"/>
          </a:bodyPr>
          <a:lstStyle/>
          <a:p>
            <a:r>
              <a:rPr lang="pl-PL" sz="3600" dirty="0">
                <a:solidFill>
                  <a:schemeClr val="tx1">
                    <a:lumMod val="65000"/>
                    <a:lumOff val="35000"/>
                  </a:schemeClr>
                </a:solidFill>
              </a:rPr>
              <a:t>Dane osobowe</a:t>
            </a:r>
            <a:r>
              <a:rPr lang="pl-PL" sz="3600" dirty="0">
                <a:solidFill>
                  <a:schemeClr val="tx1">
                    <a:lumMod val="65000"/>
                    <a:lumOff val="35000"/>
                  </a:schemeClr>
                </a:solidFill>
                <a:ea typeface="Open Sans" pitchFamily="34" charset="0"/>
                <a:cs typeface="Open Sans" pitchFamily="34" charset="0"/>
              </a:rPr>
              <a:t> (art. 4 pkt 1 RODO)</a:t>
            </a:r>
            <a:r>
              <a:rPr lang="pl-PL" sz="4800" dirty="0">
                <a:solidFill>
                  <a:schemeClr val="tx1"/>
                </a:solidFill>
              </a:rPr>
              <a:t/>
            </a:r>
            <a:br>
              <a:rPr lang="pl-PL" sz="4800" dirty="0">
                <a:solidFill>
                  <a:schemeClr val="tx1"/>
                </a:solidFill>
              </a:rPr>
            </a:br>
            <a:endParaRPr lang="pl-PL" dirty="0"/>
          </a:p>
        </p:txBody>
      </p:sp>
      <p:sp>
        <p:nvSpPr>
          <p:cNvPr id="4" name="Tytuł 7">
            <a:extLst>
              <a:ext uri="{FF2B5EF4-FFF2-40B4-BE49-F238E27FC236}">
                <a16:creationId xmlns="" xmlns:a16="http://schemas.microsoft.com/office/drawing/2014/main" id="{077BD6CD-136B-4283-B3BD-3658828EED4B}"/>
              </a:ext>
            </a:extLst>
          </p:cNvPr>
          <p:cNvSpPr txBox="1">
            <a:spLocks/>
          </p:cNvSpPr>
          <p:nvPr/>
        </p:nvSpPr>
        <p:spPr>
          <a:xfrm>
            <a:off x="1838820" y="-240015"/>
            <a:ext cx="9141866" cy="1094079"/>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endParaRPr lang="pl-PL" dirty="0">
              <a:solidFill>
                <a:schemeClr val="tx1"/>
              </a:solidFill>
              <a:latin typeface="+mn-lt"/>
            </a:endParaRPr>
          </a:p>
        </p:txBody>
      </p:sp>
      <p:graphicFrame>
        <p:nvGraphicFramePr>
          <p:cNvPr id="5" name="Symbol zastępczy zawartości 8">
            <a:extLst>
              <a:ext uri="{FF2B5EF4-FFF2-40B4-BE49-F238E27FC236}">
                <a16:creationId xmlns="" xmlns:a16="http://schemas.microsoft.com/office/drawing/2014/main" id="{195EE825-D46D-4595-9043-C4292886A96C}"/>
              </a:ext>
            </a:extLst>
          </p:cNvPr>
          <p:cNvGraphicFramePr>
            <a:graphicFrameLocks/>
          </p:cNvGraphicFramePr>
          <p:nvPr>
            <p:extLst/>
          </p:nvPr>
        </p:nvGraphicFramePr>
        <p:xfrm>
          <a:off x="2365143" y="868402"/>
          <a:ext cx="8713370" cy="4718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ole tekstowe 9">
            <a:extLst>
              <a:ext uri="{FF2B5EF4-FFF2-40B4-BE49-F238E27FC236}">
                <a16:creationId xmlns="" xmlns:a16="http://schemas.microsoft.com/office/drawing/2014/main" id="{F51FE8EB-F9E7-41DD-A65D-9D0695079962}"/>
              </a:ext>
            </a:extLst>
          </p:cNvPr>
          <p:cNvSpPr txBox="1">
            <a:spLocks noChangeArrowheads="1"/>
          </p:cNvSpPr>
          <p:nvPr/>
        </p:nvSpPr>
        <p:spPr bwMode="auto">
          <a:xfrm>
            <a:off x="2090340" y="3116977"/>
            <a:ext cx="1642679" cy="1754326"/>
          </a:xfrm>
          <a:prstGeom prst="rect">
            <a:avLst/>
          </a:prstGeom>
          <a:noFill/>
          <a:ln w="9525">
            <a:noFill/>
            <a:miter lim="800000"/>
            <a:headEnd/>
            <a:tailEnd/>
          </a:ln>
        </p:spPr>
        <p:txBody>
          <a:bodyPr wrap="square">
            <a:spAutoFit/>
          </a:bodyPr>
          <a:lstStyle/>
          <a:p>
            <a:pPr algn="ctr"/>
            <a:r>
              <a:rPr lang="pl-PL" dirty="0">
                <a:solidFill>
                  <a:srgbClr val="C00000"/>
                </a:solidFill>
                <a:latin typeface="+mn-lt"/>
              </a:rPr>
              <a:t>Wszelkie obiektywne czynniki, takie jak koszt i czas </a:t>
            </a:r>
          </a:p>
          <a:p>
            <a:pPr algn="ctr"/>
            <a:r>
              <a:rPr lang="pl-PL" b="0" dirty="0">
                <a:solidFill>
                  <a:srgbClr val="C00000"/>
                </a:solidFill>
                <a:latin typeface="+mn-lt"/>
              </a:rPr>
              <a:t>(motyw 26 RODO)</a:t>
            </a:r>
          </a:p>
        </p:txBody>
      </p:sp>
      <p:sp>
        <p:nvSpPr>
          <p:cNvPr id="7" name="pole tekstowe 10">
            <a:extLst>
              <a:ext uri="{FF2B5EF4-FFF2-40B4-BE49-F238E27FC236}">
                <a16:creationId xmlns="" xmlns:a16="http://schemas.microsoft.com/office/drawing/2014/main" id="{F09C6954-3795-4F2F-8545-8ED53687196C}"/>
              </a:ext>
            </a:extLst>
          </p:cNvPr>
          <p:cNvSpPr txBox="1">
            <a:spLocks noChangeArrowheads="1"/>
          </p:cNvSpPr>
          <p:nvPr/>
        </p:nvSpPr>
        <p:spPr bwMode="auto">
          <a:xfrm>
            <a:off x="9625508" y="2756938"/>
            <a:ext cx="1356995" cy="923330"/>
          </a:xfrm>
          <a:prstGeom prst="rect">
            <a:avLst/>
          </a:prstGeom>
          <a:noFill/>
          <a:ln w="9525">
            <a:noFill/>
            <a:miter lim="800000"/>
            <a:headEnd/>
            <a:tailEnd/>
          </a:ln>
        </p:spPr>
        <p:txBody>
          <a:bodyPr wrap="square">
            <a:spAutoFit/>
          </a:bodyPr>
          <a:lstStyle/>
          <a:p>
            <a:pPr algn="ctr"/>
            <a:r>
              <a:rPr lang="pl-PL" dirty="0">
                <a:solidFill>
                  <a:srgbClr val="C00000"/>
                </a:solidFill>
                <a:latin typeface="+mn-lt"/>
              </a:rPr>
              <a:t>Bardzo szerokie pojęcie</a:t>
            </a:r>
          </a:p>
        </p:txBody>
      </p:sp>
      <p:sp>
        <p:nvSpPr>
          <p:cNvPr id="8" name="pole tekstowe 11">
            <a:extLst>
              <a:ext uri="{FF2B5EF4-FFF2-40B4-BE49-F238E27FC236}">
                <a16:creationId xmlns="" xmlns:a16="http://schemas.microsoft.com/office/drawing/2014/main" id="{3B7E6AD2-7C0D-4800-93CD-45B62421597B}"/>
              </a:ext>
            </a:extLst>
          </p:cNvPr>
          <p:cNvSpPr txBox="1">
            <a:spLocks noChangeArrowheads="1"/>
          </p:cNvSpPr>
          <p:nvPr/>
        </p:nvSpPr>
        <p:spPr bwMode="auto">
          <a:xfrm>
            <a:off x="7706964" y="4989185"/>
            <a:ext cx="1356995" cy="369332"/>
          </a:xfrm>
          <a:prstGeom prst="rect">
            <a:avLst/>
          </a:prstGeom>
          <a:noFill/>
          <a:ln w="9525">
            <a:noFill/>
            <a:miter lim="800000"/>
            <a:headEnd/>
            <a:tailEnd/>
          </a:ln>
        </p:spPr>
        <p:txBody>
          <a:bodyPr wrap="square">
            <a:spAutoFit/>
          </a:bodyPr>
          <a:lstStyle/>
          <a:p>
            <a:pPr algn="ctr"/>
            <a:r>
              <a:rPr lang="pl-PL" u="sng" dirty="0">
                <a:solidFill>
                  <a:srgbClr val="C00000"/>
                </a:solidFill>
                <a:latin typeface="+mn-lt"/>
              </a:rPr>
              <a:t>Wyłącznie</a:t>
            </a:r>
          </a:p>
        </p:txBody>
      </p:sp>
      <p:pic>
        <p:nvPicPr>
          <p:cNvPr id="9" name="Picture 4" descr="C:\LA\Strona internetowa\Blog\grafiki\STOCK\agenda.jpg">
            <a:extLst>
              <a:ext uri="{FF2B5EF4-FFF2-40B4-BE49-F238E27FC236}">
                <a16:creationId xmlns="" xmlns:a16="http://schemas.microsoft.com/office/drawing/2014/main" id="{216A7883-C3B2-464A-9FDD-F8523FC120EE}"/>
              </a:ext>
            </a:extLst>
          </p:cNvPr>
          <p:cNvPicPr>
            <a:picLocks noChangeAspect="1" noChangeArrowheads="1"/>
          </p:cNvPicPr>
          <p:nvPr/>
        </p:nvPicPr>
        <p:blipFill>
          <a:blip r:embed="rId7" cstate="print"/>
          <a:srcRect/>
          <a:stretch>
            <a:fillRect/>
          </a:stretch>
        </p:blipFill>
        <p:spPr bwMode="auto">
          <a:xfrm>
            <a:off x="6001916" y="2507603"/>
            <a:ext cx="1439824" cy="1439824"/>
          </a:xfrm>
          <a:prstGeom prst="rect">
            <a:avLst/>
          </a:prstGeom>
          <a:noFill/>
        </p:spPr>
      </p:pic>
      <p:sp>
        <p:nvSpPr>
          <p:cNvPr id="10" name="pole tekstowe 9">
            <a:extLst>
              <a:ext uri="{FF2B5EF4-FFF2-40B4-BE49-F238E27FC236}">
                <a16:creationId xmlns="" xmlns:a16="http://schemas.microsoft.com/office/drawing/2014/main" id="{B255AE61-88F9-4674-B620-071147FF4EA6}"/>
              </a:ext>
            </a:extLst>
          </p:cNvPr>
          <p:cNvSpPr txBox="1"/>
          <p:nvPr/>
        </p:nvSpPr>
        <p:spPr>
          <a:xfrm>
            <a:off x="2090340" y="812721"/>
            <a:ext cx="3923012" cy="1846659"/>
          </a:xfrm>
          <a:prstGeom prst="rect">
            <a:avLst/>
          </a:prstGeom>
          <a:noFill/>
        </p:spPr>
        <p:txBody>
          <a:bodyPr wrap="square" rtlCol="0">
            <a:spAutoFit/>
          </a:bodyPr>
          <a:lstStyle/>
          <a:p>
            <a:pPr algn="ctr"/>
            <a:r>
              <a:rPr lang="pl-PL" sz="1600" u="sng" dirty="0">
                <a:solidFill>
                  <a:srgbClr val="C00000"/>
                </a:solidFill>
                <a:latin typeface="+mn-lt"/>
              </a:rPr>
              <a:t>Przykładowo:</a:t>
            </a:r>
            <a:r>
              <a:rPr lang="pl-PL" sz="1600" dirty="0">
                <a:solidFill>
                  <a:srgbClr val="C00000"/>
                </a:solidFill>
                <a:latin typeface="+mn-lt"/>
              </a:rPr>
              <a:t> </a:t>
            </a:r>
            <a:r>
              <a:rPr lang="pl-PL" sz="1600" b="0" i="1" dirty="0">
                <a:solidFill>
                  <a:srgbClr val="C00000"/>
                </a:solidFill>
                <a:latin typeface="+mn-lt"/>
              </a:rPr>
              <a:t>imię</a:t>
            </a:r>
            <a:r>
              <a:rPr lang="pl-PL" sz="1600" b="0" dirty="0">
                <a:solidFill>
                  <a:srgbClr val="C00000"/>
                </a:solidFill>
                <a:latin typeface="+mn-lt"/>
              </a:rPr>
              <a:t> </a:t>
            </a:r>
            <a:r>
              <a:rPr lang="pl-PL" sz="1600" b="0" i="1" dirty="0">
                <a:solidFill>
                  <a:srgbClr val="C00000"/>
                </a:solidFill>
                <a:latin typeface="+mn-lt"/>
              </a:rPr>
              <a:t>i nazwisko,  numer identyfikacyjny, dane o lokalizacji, </a:t>
            </a:r>
          </a:p>
          <a:p>
            <a:pPr algn="ctr"/>
            <a:r>
              <a:rPr lang="pl-PL" sz="1600" b="0" i="1" dirty="0">
                <a:solidFill>
                  <a:srgbClr val="C00000"/>
                </a:solidFill>
                <a:latin typeface="+mn-lt"/>
              </a:rPr>
              <a:t>identyfikator internetowy </a:t>
            </a:r>
          </a:p>
          <a:p>
            <a:pPr algn="ctr"/>
            <a:r>
              <a:rPr lang="pl-PL" sz="1600" b="0" i="1" dirty="0">
                <a:solidFill>
                  <a:srgbClr val="C00000"/>
                </a:solidFill>
                <a:latin typeface="+mn-lt"/>
              </a:rPr>
              <a:t>lub jeden bądź kilka szczególnych czynników określających fizyczną, fizjologiczną, psychiczną (…) tożsamość osoby fizycznej</a:t>
            </a:r>
          </a:p>
          <a:p>
            <a:endParaRPr lang="pl-PL" dirty="0"/>
          </a:p>
        </p:txBody>
      </p:sp>
    </p:spTree>
    <p:extLst>
      <p:ext uri="{BB962C8B-B14F-4D97-AF65-F5344CB8AC3E}">
        <p14:creationId xmlns:p14="http://schemas.microsoft.com/office/powerpoint/2010/main" val="3187030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2">
            <a:extLst>
              <a:ext uri="{FF2B5EF4-FFF2-40B4-BE49-F238E27FC236}">
                <a16:creationId xmlns="" xmlns:a16="http://schemas.microsoft.com/office/drawing/2014/main" id="{7AE33687-358D-4679-9894-A94D2F04DEB9}"/>
              </a:ext>
            </a:extLst>
          </p:cNvPr>
          <p:cNvSpPr txBox="1">
            <a:spLocks/>
          </p:cNvSpPr>
          <p:nvPr/>
        </p:nvSpPr>
        <p:spPr>
          <a:xfrm>
            <a:off x="224783" y="411495"/>
            <a:ext cx="7024744" cy="1143000"/>
          </a:xfrm>
          <a:prstGeom prst="rect">
            <a:avLst/>
          </a:prstGeom>
        </p:spPr>
        <p:txBody>
          <a:bodyPr vert="horz" lIns="91440" tIns="45720" rIns="91440" bIns="45720" rtlCol="0" anchor="t">
            <a:normAutofit fontScale="97500"/>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pPr algn="ctr"/>
            <a:r>
              <a:rPr lang="pl-PL" dirty="0">
                <a:solidFill>
                  <a:schemeClr val="tx1">
                    <a:lumMod val="50000"/>
                    <a:lumOff val="50000"/>
                  </a:schemeClr>
                </a:solidFill>
              </a:rPr>
              <a:t>V filarów ochrony danych osobowych</a:t>
            </a:r>
          </a:p>
        </p:txBody>
      </p:sp>
      <p:graphicFrame>
        <p:nvGraphicFramePr>
          <p:cNvPr id="5" name="Symbol zastępczy zawartości 4">
            <a:extLst>
              <a:ext uri="{FF2B5EF4-FFF2-40B4-BE49-F238E27FC236}">
                <a16:creationId xmlns="" xmlns:a16="http://schemas.microsoft.com/office/drawing/2014/main" id="{0B57085A-7067-4623-8B5F-6D9080BA8BC1}"/>
              </a:ext>
            </a:extLst>
          </p:cNvPr>
          <p:cNvGraphicFramePr>
            <a:graphicFrameLocks/>
          </p:cNvGraphicFramePr>
          <p:nvPr>
            <p:extLst/>
          </p:nvPr>
        </p:nvGraphicFramePr>
        <p:xfrm>
          <a:off x="2372058" y="1930696"/>
          <a:ext cx="6777037" cy="350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1367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2">
            <a:extLst>
              <a:ext uri="{FF2B5EF4-FFF2-40B4-BE49-F238E27FC236}">
                <a16:creationId xmlns="" xmlns:a16="http://schemas.microsoft.com/office/drawing/2014/main" id="{DE5E9D8B-13A8-4376-8EFC-B18F1A0D4502}"/>
              </a:ext>
            </a:extLst>
          </p:cNvPr>
          <p:cNvSpPr>
            <a:spLocks noGrp="1"/>
          </p:cNvSpPr>
          <p:nvPr>
            <p:ph idx="1"/>
          </p:nvPr>
        </p:nvSpPr>
        <p:spPr>
          <a:xfrm>
            <a:off x="604924" y="1924743"/>
            <a:ext cx="10515600" cy="4526732"/>
          </a:xfrm>
        </p:spPr>
        <p:txBody>
          <a:bodyPr>
            <a:normAutofit/>
          </a:bodyPr>
          <a:lstStyle/>
          <a:p>
            <a:pPr algn="ctr"/>
            <a:r>
              <a:rPr lang="pl-PL" sz="3200" dirty="0"/>
              <a:t>I Filar – Legalność przetwarzania</a:t>
            </a:r>
          </a:p>
        </p:txBody>
      </p:sp>
    </p:spTree>
    <p:extLst>
      <p:ext uri="{BB962C8B-B14F-4D97-AF65-F5344CB8AC3E}">
        <p14:creationId xmlns:p14="http://schemas.microsoft.com/office/powerpoint/2010/main" val="4162150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7">
            <a:extLst>
              <a:ext uri="{FF2B5EF4-FFF2-40B4-BE49-F238E27FC236}">
                <a16:creationId xmlns="" xmlns:a16="http://schemas.microsoft.com/office/drawing/2014/main" id="{EF3C0F47-C16F-48E0-B8C2-8E075B1A1A49}"/>
              </a:ext>
            </a:extLst>
          </p:cNvPr>
          <p:cNvSpPr txBox="1">
            <a:spLocks/>
          </p:cNvSpPr>
          <p:nvPr/>
        </p:nvSpPr>
        <p:spPr>
          <a:xfrm>
            <a:off x="349743" y="-18256"/>
            <a:ext cx="9144000" cy="1143000"/>
          </a:xfrm>
          <a:prstGeom prst="rect">
            <a:avLst/>
          </a:prstGeom>
        </p:spPr>
        <p:txBody>
          <a:bodyPr anchor="ctr">
            <a:normAutofit fontScale="97500"/>
          </a:bodyPr>
          <a:lstStyle/>
          <a:p>
            <a:pPr fontAlgn="auto">
              <a:spcAft>
                <a:spcPts val="0"/>
              </a:spcAft>
              <a:defRPr/>
            </a:pPr>
            <a:r>
              <a:rPr lang="pl-PL" sz="2800" b="0" dirty="0">
                <a:solidFill>
                  <a:schemeClr val="tx1">
                    <a:lumMod val="50000"/>
                    <a:lumOff val="50000"/>
                  </a:schemeClr>
                </a:solidFill>
                <a:latin typeface="+mj-lt"/>
                <a:ea typeface="+mj-ea"/>
                <a:cs typeface="+mj-cs"/>
              </a:rPr>
              <a:t>Zasady przetwarzania danych osobowych (art. 5 RODO)</a:t>
            </a:r>
          </a:p>
        </p:txBody>
      </p:sp>
      <p:graphicFrame>
        <p:nvGraphicFramePr>
          <p:cNvPr id="5" name="Diagram 4">
            <a:extLst>
              <a:ext uri="{FF2B5EF4-FFF2-40B4-BE49-F238E27FC236}">
                <a16:creationId xmlns="" xmlns:a16="http://schemas.microsoft.com/office/drawing/2014/main" id="{11B6EEAF-863C-42EB-A0BE-9921873E37A4}"/>
              </a:ext>
            </a:extLst>
          </p:cNvPr>
          <p:cNvGraphicFramePr/>
          <p:nvPr>
            <p:extLst/>
          </p:nvPr>
        </p:nvGraphicFramePr>
        <p:xfrm>
          <a:off x="1135497" y="741972"/>
          <a:ext cx="8358246" cy="4998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249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877503AD-E93D-432F-AE7F-37B8966834F3}"/>
              </a:ext>
            </a:extLst>
          </p:cNvPr>
          <p:cNvGraphicFramePr/>
          <p:nvPr>
            <p:extLst>
              <p:ext uri="{D42A27DB-BD31-4B8C-83A1-F6EECF244321}">
                <p14:modId xmlns:p14="http://schemas.microsoft.com/office/powerpoint/2010/main" val="1591891125"/>
              </p:ext>
            </p:extLst>
          </p:nvPr>
        </p:nvGraphicFramePr>
        <p:xfrm>
          <a:off x="1644385" y="687388"/>
          <a:ext cx="8358246"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7">
            <a:extLst>
              <a:ext uri="{FF2B5EF4-FFF2-40B4-BE49-F238E27FC236}">
                <a16:creationId xmlns="" xmlns:a16="http://schemas.microsoft.com/office/drawing/2014/main" id="{95FA42F7-FD80-4345-B7B4-0BE0D5C3FADD}"/>
              </a:ext>
            </a:extLst>
          </p:cNvPr>
          <p:cNvSpPr txBox="1">
            <a:spLocks/>
          </p:cNvSpPr>
          <p:nvPr/>
        </p:nvSpPr>
        <p:spPr>
          <a:xfrm>
            <a:off x="414669" y="0"/>
            <a:ext cx="9144000" cy="1143000"/>
          </a:xfrm>
          <a:prstGeom prst="rect">
            <a:avLst/>
          </a:prstGeom>
        </p:spPr>
        <p:txBody>
          <a:bodyPr anchor="ctr">
            <a:normAutofit fontScale="97500"/>
          </a:bodyPr>
          <a:lstStyle/>
          <a:p>
            <a:pPr fontAlgn="auto">
              <a:spcAft>
                <a:spcPts val="0"/>
              </a:spcAft>
              <a:defRPr/>
            </a:pPr>
            <a:r>
              <a:rPr lang="pl-PL" sz="2400" b="0" dirty="0">
                <a:solidFill>
                  <a:schemeClr val="tx1">
                    <a:lumMod val="50000"/>
                    <a:lumOff val="50000"/>
                  </a:schemeClr>
                </a:solidFill>
                <a:latin typeface="+mj-lt"/>
                <a:ea typeface="+mj-ea"/>
                <a:cs typeface="+mj-cs"/>
              </a:rPr>
              <a:t>Zasady przetwarzania danych osobowych (art. 5 RODO) – cd.</a:t>
            </a:r>
          </a:p>
        </p:txBody>
      </p:sp>
    </p:spTree>
    <p:extLst>
      <p:ext uri="{BB962C8B-B14F-4D97-AF65-F5344CB8AC3E}">
        <p14:creationId xmlns:p14="http://schemas.microsoft.com/office/powerpoint/2010/main" val="496573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1" y="274638"/>
            <a:ext cx="10479617" cy="1143000"/>
          </a:xfrm>
        </p:spPr>
        <p:txBody>
          <a:bodyPr rtlCol="0">
            <a:normAutofit fontScale="90000"/>
          </a:bodyPr>
          <a:lstStyle/>
          <a:p>
            <a:pPr algn="l" eaLnBrk="1" fontAlgn="auto" hangingPunct="1">
              <a:spcAft>
                <a:spcPts val="0"/>
              </a:spcAft>
              <a:defRPr/>
            </a:pPr>
            <a:r>
              <a:rPr lang="pl-PL" b="1" dirty="0"/>
              <a:t>Podstawy </a:t>
            </a:r>
            <a:r>
              <a:rPr lang="pl-PL" b="1" dirty="0" smtClean="0"/>
              <a:t>przetwarzania</a:t>
            </a:r>
            <a:br>
              <a:rPr lang="pl-PL" b="1" dirty="0" smtClean="0"/>
            </a:br>
            <a:r>
              <a:rPr lang="pl-PL" b="1" dirty="0" smtClean="0"/>
              <a:t>danych zwykłych art. 6</a:t>
            </a:r>
            <a:r>
              <a:rPr lang="pl-PL" b="1" dirty="0"/>
              <a:t/>
            </a:r>
            <a:br>
              <a:rPr lang="pl-PL" b="1" dirty="0"/>
            </a:br>
            <a:endParaRPr lang="pl-PL" dirty="0"/>
          </a:p>
        </p:txBody>
      </p:sp>
      <p:sp>
        <p:nvSpPr>
          <p:cNvPr id="10243" name="Symbol zastępczy zawartości 2"/>
          <p:cNvSpPr>
            <a:spLocks noGrp="1"/>
          </p:cNvSpPr>
          <p:nvPr>
            <p:ph sz="half" idx="1"/>
          </p:nvPr>
        </p:nvSpPr>
        <p:spPr>
          <a:xfrm>
            <a:off x="143934" y="1196974"/>
            <a:ext cx="6144684" cy="5472386"/>
          </a:xfrm>
        </p:spPr>
        <p:txBody>
          <a:bodyPr>
            <a:normAutofit/>
          </a:bodyPr>
          <a:lstStyle/>
          <a:p>
            <a:pPr eaLnBrk="1" hangingPunct="1"/>
            <a:r>
              <a:rPr lang="pl-PL" sz="2000" dirty="0" smtClean="0"/>
              <a:t>osoba, której dane dotyczą wyraziła na to </a:t>
            </a:r>
            <a:r>
              <a:rPr lang="pl-PL" sz="2000" b="1" dirty="0" smtClean="0"/>
              <a:t>zgodę</a:t>
            </a:r>
            <a:r>
              <a:rPr lang="pl-PL" sz="2000" dirty="0" smtClean="0"/>
              <a:t>;</a:t>
            </a:r>
          </a:p>
          <a:p>
            <a:pPr eaLnBrk="1" hangingPunct="1"/>
            <a:r>
              <a:rPr lang="pl-PL" sz="2000" dirty="0" smtClean="0"/>
              <a:t>jest niezbędne do wykonania </a:t>
            </a:r>
            <a:r>
              <a:rPr lang="pl-PL" sz="2000" b="1" dirty="0" smtClean="0"/>
              <a:t>umowy</a:t>
            </a:r>
            <a:r>
              <a:rPr lang="pl-PL" sz="2000" dirty="0" smtClean="0"/>
              <a:t> lub podjęcia działań przed jej zawarciem;</a:t>
            </a:r>
          </a:p>
          <a:p>
            <a:pPr eaLnBrk="1" hangingPunct="1"/>
            <a:r>
              <a:rPr lang="pl-PL" sz="2000" dirty="0" smtClean="0"/>
              <a:t>jest niezbędne do wypełnienia </a:t>
            </a:r>
            <a:r>
              <a:rPr lang="pl-PL" sz="2000" b="1" dirty="0" smtClean="0"/>
              <a:t>obowiązku prawnego</a:t>
            </a:r>
            <a:r>
              <a:rPr lang="pl-PL" sz="2000" dirty="0" smtClean="0"/>
              <a:t>;</a:t>
            </a:r>
          </a:p>
          <a:p>
            <a:pPr eaLnBrk="1" hangingPunct="1"/>
            <a:r>
              <a:rPr lang="pl-PL" sz="2000" dirty="0" smtClean="0"/>
              <a:t>jest niezbędne do </a:t>
            </a:r>
            <a:r>
              <a:rPr lang="pl-PL" sz="2000" b="1" dirty="0" smtClean="0"/>
              <a:t>ochrony żywotnych interesów</a:t>
            </a:r>
            <a:r>
              <a:rPr lang="pl-PL" sz="2000" dirty="0" smtClean="0"/>
              <a:t> osoby, której dane dotyczą, lub innej osoby fizycznej;</a:t>
            </a:r>
          </a:p>
          <a:p>
            <a:pPr eaLnBrk="1" hangingPunct="1"/>
            <a:r>
              <a:rPr lang="pl-PL" sz="2000" dirty="0" smtClean="0"/>
              <a:t>jest niezbędne do wykonania </a:t>
            </a:r>
            <a:r>
              <a:rPr lang="pl-PL" sz="2000" b="1" dirty="0" smtClean="0"/>
              <a:t>zadania realizowanego </a:t>
            </a:r>
            <a:r>
              <a:rPr lang="pl-PL" sz="2000" b="1" dirty="0" smtClean="0"/>
              <a:t/>
            </a:r>
            <a:br>
              <a:rPr lang="pl-PL" sz="2000" b="1" dirty="0" smtClean="0"/>
            </a:br>
            <a:r>
              <a:rPr lang="pl-PL" sz="2000" b="1" dirty="0" smtClean="0"/>
              <a:t>w </a:t>
            </a:r>
            <a:r>
              <a:rPr lang="pl-PL" sz="2000" b="1" dirty="0" smtClean="0"/>
              <a:t>interesie publicznym</a:t>
            </a:r>
            <a:r>
              <a:rPr lang="pl-PL" sz="2000" dirty="0" smtClean="0"/>
              <a:t> lub w ramach </a:t>
            </a:r>
            <a:r>
              <a:rPr lang="pl-PL" sz="2000" b="1" dirty="0" smtClean="0"/>
              <a:t>sprawowania władzy publicznej</a:t>
            </a:r>
            <a:r>
              <a:rPr lang="pl-PL" sz="2000" dirty="0" smtClean="0"/>
              <a:t>;</a:t>
            </a:r>
          </a:p>
          <a:p>
            <a:pPr eaLnBrk="1" hangingPunct="1"/>
            <a:r>
              <a:rPr lang="pl-PL" sz="2000" dirty="0" smtClean="0"/>
              <a:t>jest niezbędne do celów wynikających z </a:t>
            </a:r>
            <a:r>
              <a:rPr lang="pl-PL" sz="2000" b="1" dirty="0" smtClean="0"/>
              <a:t>prawnie uzasadnionych interesów</a:t>
            </a:r>
            <a:r>
              <a:rPr lang="pl-PL" sz="2000" dirty="0" smtClean="0"/>
              <a:t>.</a:t>
            </a:r>
          </a:p>
          <a:p>
            <a:pPr eaLnBrk="1" hangingPunct="1"/>
            <a:endParaRPr lang="pl-PL" sz="2000" dirty="0" smtClean="0"/>
          </a:p>
        </p:txBody>
      </p:sp>
      <p:sp>
        <p:nvSpPr>
          <p:cNvPr id="4" name="Symbol zastępczy zawartości 3"/>
          <p:cNvSpPr>
            <a:spLocks noGrp="1"/>
          </p:cNvSpPr>
          <p:nvPr>
            <p:ph sz="half" idx="2"/>
          </p:nvPr>
        </p:nvSpPr>
        <p:spPr>
          <a:xfrm>
            <a:off x="6197600" y="1125538"/>
            <a:ext cx="5357285" cy="5472112"/>
          </a:xfrm>
        </p:spPr>
        <p:txBody>
          <a:bodyPr rtlCol="0">
            <a:normAutofit/>
          </a:bodyPr>
          <a:lstStyle/>
          <a:p>
            <a:pPr eaLnBrk="1" fontAlgn="auto" hangingPunct="1">
              <a:spcAft>
                <a:spcPts val="0"/>
              </a:spcAft>
              <a:buFont typeface="Arial" pitchFamily="34" charset="0"/>
              <a:buChar char="•"/>
              <a:defRPr/>
            </a:pPr>
            <a:r>
              <a:rPr lang="pl-PL" dirty="0"/>
              <a:t>3.   Podstawa przetwarzania, o którym mowa </a:t>
            </a:r>
            <a:r>
              <a:rPr lang="pl-PL" dirty="0" smtClean="0"/>
              <a:t/>
            </a:r>
            <a:br>
              <a:rPr lang="pl-PL" dirty="0" smtClean="0"/>
            </a:br>
            <a:r>
              <a:rPr lang="pl-PL" dirty="0" smtClean="0"/>
              <a:t>w </a:t>
            </a:r>
            <a:r>
              <a:rPr lang="pl-PL" dirty="0"/>
              <a:t>ust. 1 lit. c) i e), musi być określona:</a:t>
            </a:r>
          </a:p>
          <a:p>
            <a:pPr eaLnBrk="1" fontAlgn="auto" hangingPunct="1">
              <a:spcAft>
                <a:spcPts val="0"/>
              </a:spcAft>
              <a:buFont typeface="Arial" pitchFamily="34" charset="0"/>
              <a:buChar char="•"/>
              <a:defRPr/>
            </a:pPr>
            <a:r>
              <a:rPr lang="pl-PL" b="1" dirty="0" smtClean="0"/>
              <a:t>a</a:t>
            </a:r>
            <a:r>
              <a:rPr lang="pl-PL" b="1" dirty="0"/>
              <a:t>) w prawie Unii; lub</a:t>
            </a:r>
          </a:p>
          <a:p>
            <a:pPr eaLnBrk="1" fontAlgn="auto" hangingPunct="1">
              <a:spcAft>
                <a:spcPts val="0"/>
              </a:spcAft>
              <a:buFont typeface="Arial" pitchFamily="34" charset="0"/>
              <a:buChar char="•"/>
              <a:defRPr/>
            </a:pPr>
            <a:r>
              <a:rPr lang="pl-PL" b="1" dirty="0" smtClean="0"/>
              <a:t>b</a:t>
            </a:r>
            <a:r>
              <a:rPr lang="pl-PL" b="1" dirty="0"/>
              <a:t>) w prawie państwa członkowskiego, któremu podlega administrator</a:t>
            </a:r>
            <a:r>
              <a:rPr lang="pl-PL" b="1" dirty="0" smtClean="0"/>
              <a:t>.</a:t>
            </a:r>
          </a:p>
          <a:p>
            <a:pPr eaLnBrk="1" fontAlgn="auto" hangingPunct="1">
              <a:spcAft>
                <a:spcPts val="0"/>
              </a:spcAft>
              <a:buFont typeface="Arial" pitchFamily="34" charset="0"/>
              <a:buChar char="•"/>
              <a:defRPr/>
            </a:pPr>
            <a:endParaRPr lang="pl-PL" b="1" dirty="0"/>
          </a:p>
          <a:p>
            <a:pPr eaLnBrk="1" fontAlgn="auto" hangingPunct="1">
              <a:spcAft>
                <a:spcPts val="0"/>
              </a:spcAft>
              <a:buFont typeface="Arial" pitchFamily="34" charset="0"/>
              <a:buChar char="•"/>
              <a:defRPr/>
            </a:pPr>
            <a:r>
              <a:rPr lang="pl-PL" b="1" dirty="0" smtClean="0"/>
              <a:t>Akty prawa miejscowego jako podstawa przetwarzania?</a:t>
            </a:r>
          </a:p>
          <a:p>
            <a:pPr eaLnBrk="1" fontAlgn="auto" hangingPunct="1">
              <a:spcAft>
                <a:spcPts val="0"/>
              </a:spcAft>
              <a:buFont typeface="Arial" pitchFamily="34" charset="0"/>
              <a:buChar char="•"/>
              <a:defRPr/>
            </a:pPr>
            <a:r>
              <a:rPr lang="pl-PL" b="1" dirty="0" smtClean="0"/>
              <a:t>Jaka podstawa np. w bibliotekach?</a:t>
            </a:r>
            <a:endParaRPr lang="pl-PL" b="1" dirty="0"/>
          </a:p>
          <a:p>
            <a:pPr marL="0" indent="0" eaLnBrk="1" fontAlgn="auto" hangingPunct="1">
              <a:spcAft>
                <a:spcPts val="0"/>
              </a:spcAft>
              <a:buFont typeface="Arial" pitchFamily="34" charset="0"/>
              <a:buNone/>
              <a:defRPr/>
            </a:pPr>
            <a:endParaRPr lang="pl-PL" dirty="0"/>
          </a:p>
        </p:txBody>
      </p:sp>
    </p:spTree>
    <p:extLst>
      <p:ext uri="{BB962C8B-B14F-4D97-AF65-F5344CB8AC3E}">
        <p14:creationId xmlns:p14="http://schemas.microsoft.com/office/powerpoint/2010/main" val="26352111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 xmlns:a16="http://schemas.microsoft.com/office/drawing/2014/main" id="{3EC2C963-F08A-443C-8D74-10B930F1DDEC}"/>
              </a:ext>
            </a:extLst>
          </p:cNvPr>
          <p:cNvSpPr/>
          <p:nvPr/>
        </p:nvSpPr>
        <p:spPr>
          <a:xfrm>
            <a:off x="1869574" y="2085486"/>
            <a:ext cx="7560840" cy="1008112"/>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2000" b="1" i="0" u="none" strike="noStrike" kern="0" cap="none" spc="0" normalizeH="0" baseline="0" noProof="0" dirty="0">
                <a:ln>
                  <a:noFill/>
                </a:ln>
                <a:solidFill>
                  <a:sysClr val="window" lastClr="FFFFFF"/>
                </a:solidFill>
                <a:effectLst/>
                <a:uLnTx/>
                <a:uFillTx/>
                <a:latin typeface="Open sans light"/>
                <a:ea typeface="+mn-ea"/>
                <a:cs typeface="+mn-cs"/>
              </a:rPr>
              <a:t>dobrowolne, konkretne, świadome i jednoznaczne okazanie woli </a:t>
            </a:r>
          </a:p>
        </p:txBody>
      </p:sp>
      <p:sp>
        <p:nvSpPr>
          <p:cNvPr id="5" name="Prostokąt 4">
            <a:extLst>
              <a:ext uri="{FF2B5EF4-FFF2-40B4-BE49-F238E27FC236}">
                <a16:creationId xmlns="" xmlns:a16="http://schemas.microsoft.com/office/drawing/2014/main" id="{A6B4A1E8-2630-4A02-9049-C4A1FF37CD6D}"/>
              </a:ext>
            </a:extLst>
          </p:cNvPr>
          <p:cNvSpPr/>
          <p:nvPr/>
        </p:nvSpPr>
        <p:spPr>
          <a:xfrm>
            <a:off x="1869574" y="3429000"/>
            <a:ext cx="7560840" cy="1008112"/>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a:t>forma oświadczenia lub wyraźnego działania potwierdzającego przyzwolenie na przetwarzanie danych </a:t>
            </a:r>
          </a:p>
        </p:txBody>
      </p:sp>
      <p:sp>
        <p:nvSpPr>
          <p:cNvPr id="6" name="Tytuł 1">
            <a:extLst>
              <a:ext uri="{FF2B5EF4-FFF2-40B4-BE49-F238E27FC236}">
                <a16:creationId xmlns="" xmlns:a16="http://schemas.microsoft.com/office/drawing/2014/main" id="{D66639A0-5C52-42CA-91AC-9B0D0EABECBE}"/>
              </a:ext>
            </a:extLst>
          </p:cNvPr>
          <p:cNvSpPr txBox="1">
            <a:spLocks/>
          </p:cNvSpPr>
          <p:nvPr/>
        </p:nvSpPr>
        <p:spPr>
          <a:xfrm>
            <a:off x="370384" y="262002"/>
            <a:ext cx="7024744" cy="114300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dirty="0">
                <a:solidFill>
                  <a:schemeClr val="tx1">
                    <a:lumMod val="50000"/>
                    <a:lumOff val="50000"/>
                  </a:schemeClr>
                </a:solidFill>
                <a:ea typeface="Open Sans" pitchFamily="34" charset="0"/>
                <a:cs typeface="Open Sans" pitchFamily="34" charset="0"/>
              </a:rPr>
              <a:t>Zgoda na gruncie RODO</a:t>
            </a:r>
          </a:p>
        </p:txBody>
      </p:sp>
    </p:spTree>
    <p:extLst>
      <p:ext uri="{BB962C8B-B14F-4D97-AF65-F5344CB8AC3E}">
        <p14:creationId xmlns:p14="http://schemas.microsoft.com/office/powerpoint/2010/main" val="2788096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6A1A6FE7-BDFA-446D-804E-C612F6D22094}"/>
              </a:ext>
            </a:extLst>
          </p:cNvPr>
          <p:cNvSpPr txBox="1">
            <a:spLocks/>
          </p:cNvSpPr>
          <p:nvPr/>
        </p:nvSpPr>
        <p:spPr>
          <a:xfrm>
            <a:off x="395536" y="271281"/>
            <a:ext cx="8496944" cy="1325563"/>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dirty="0">
                <a:solidFill>
                  <a:schemeClr val="tx1">
                    <a:lumMod val="50000"/>
                    <a:lumOff val="50000"/>
                  </a:schemeClr>
                </a:solidFill>
                <a:latin typeface="+mn-lt"/>
                <a:ea typeface="Open Sans" pitchFamily="34" charset="0"/>
                <a:cs typeface="Open Sans" pitchFamily="34" charset="0"/>
              </a:rPr>
              <a:t>Zgoda na gruncie RODO</a:t>
            </a:r>
          </a:p>
        </p:txBody>
      </p:sp>
      <p:graphicFrame>
        <p:nvGraphicFramePr>
          <p:cNvPr id="5" name="Diagram 4">
            <a:extLst>
              <a:ext uri="{FF2B5EF4-FFF2-40B4-BE49-F238E27FC236}">
                <a16:creationId xmlns="" xmlns:a16="http://schemas.microsoft.com/office/drawing/2014/main" id="{A422F784-6346-4EB6-9911-78853743473E}"/>
              </a:ext>
            </a:extLst>
          </p:cNvPr>
          <p:cNvGraphicFramePr/>
          <p:nvPr>
            <p:extLst/>
          </p:nvPr>
        </p:nvGraphicFramePr>
        <p:xfrm>
          <a:off x="1129183" y="1088740"/>
          <a:ext cx="849694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8120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ytuł 1"/>
          <p:cNvSpPr>
            <a:spLocks noGrp="1"/>
          </p:cNvSpPr>
          <p:nvPr>
            <p:ph type="title"/>
          </p:nvPr>
        </p:nvSpPr>
        <p:spPr/>
        <p:txBody>
          <a:bodyPr/>
          <a:lstStyle/>
          <a:p>
            <a:r>
              <a:rPr lang="en-US" smtClean="0"/>
              <a:t>Przetwarzanie wizerunku</a:t>
            </a:r>
            <a:endParaRPr lang="pl-PL" smtClean="0"/>
          </a:p>
        </p:txBody>
      </p:sp>
      <p:sp>
        <p:nvSpPr>
          <p:cNvPr id="3" name="Symbol zastępczy zawartości 2"/>
          <p:cNvSpPr>
            <a:spLocks noGrp="1"/>
          </p:cNvSpPr>
          <p:nvPr>
            <p:ph idx="1"/>
          </p:nvPr>
        </p:nvSpPr>
        <p:spPr/>
        <p:txBody>
          <a:bodyPr>
            <a:normAutofit/>
          </a:bodyPr>
          <a:lstStyle/>
          <a:p>
            <a:pPr>
              <a:defRPr/>
            </a:pPr>
            <a:r>
              <a:rPr lang="en-US" dirty="0" smtClean="0"/>
              <a:t>Art 81</a:t>
            </a:r>
            <a:r>
              <a:rPr lang="pl-PL" dirty="0" smtClean="0"/>
              <a:t>. </a:t>
            </a:r>
            <a:r>
              <a:rPr lang="pl-PL" dirty="0"/>
              <a:t>Rozpowszechnianie wizerunku wymaga zezwolenia osoby na nim przedstawionej. W braku wyraźnego zastrzeżenia zezwolenie nie jest wymagane, jeżeli osoba ta otrzymała umówioną zapłatę za pozowanie</a:t>
            </a:r>
            <a:r>
              <a:rPr lang="pl-PL" dirty="0" smtClean="0"/>
              <a:t>. </a:t>
            </a:r>
          </a:p>
          <a:p>
            <a:pPr>
              <a:defRPr/>
            </a:pPr>
            <a:r>
              <a:rPr lang="pl-PL" dirty="0" smtClean="0"/>
              <a:t>2</a:t>
            </a:r>
            <a:r>
              <a:rPr lang="pl-PL" dirty="0"/>
              <a:t>. Zezwolenia nie wymaga rozpowszechnianie wizerunku:</a:t>
            </a:r>
            <a:r>
              <a:rPr lang="pl-PL" dirty="0" smtClean="0"/>
              <a:t/>
            </a:r>
            <a:br>
              <a:rPr lang="pl-PL" dirty="0" smtClean="0"/>
            </a:br>
            <a:r>
              <a:rPr lang="pl-PL" dirty="0"/>
              <a:t>1) osoby powszechnie znanej, jeżeli wizerunek wykonano w związku z pełnieniem przez nią funkcji publicznych, w szczególności politycznych, społecznych, zawodowych;</a:t>
            </a:r>
            <a:r>
              <a:rPr lang="pl-PL" dirty="0" smtClean="0"/>
              <a:t/>
            </a:r>
            <a:br>
              <a:rPr lang="pl-PL" dirty="0" smtClean="0"/>
            </a:br>
            <a:r>
              <a:rPr lang="pl-PL" dirty="0"/>
              <a:t>2) osoby stanowiącej jedynie szczegół całości takiej jak zgromadzenie, krajobraz, publiczna impreza.</a:t>
            </a:r>
          </a:p>
        </p:txBody>
      </p:sp>
    </p:spTree>
    <p:extLst>
      <p:ext uri="{BB962C8B-B14F-4D97-AF65-F5344CB8AC3E}">
        <p14:creationId xmlns:p14="http://schemas.microsoft.com/office/powerpoint/2010/main" val="3102278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ytuł 1"/>
          <p:cNvSpPr>
            <a:spLocks noGrp="1"/>
          </p:cNvSpPr>
          <p:nvPr>
            <p:ph type="title"/>
          </p:nvPr>
        </p:nvSpPr>
        <p:spPr/>
        <p:txBody>
          <a:bodyPr/>
          <a:lstStyle/>
          <a:p>
            <a:r>
              <a:rPr lang="en-US" smtClean="0"/>
              <a:t>Przetwarzanie wizerunku</a:t>
            </a:r>
            <a:endParaRPr lang="pl-PL" smtClean="0"/>
          </a:p>
        </p:txBody>
      </p:sp>
      <p:sp>
        <p:nvSpPr>
          <p:cNvPr id="3" name="Symbol zastępczy zawartości 2"/>
          <p:cNvSpPr>
            <a:spLocks noGrp="1"/>
          </p:cNvSpPr>
          <p:nvPr>
            <p:ph idx="1"/>
          </p:nvPr>
        </p:nvSpPr>
        <p:spPr/>
        <p:txBody>
          <a:bodyPr>
            <a:normAutofit/>
          </a:bodyPr>
          <a:lstStyle/>
          <a:p>
            <a:pPr>
              <a:defRPr/>
            </a:pPr>
            <a:r>
              <a:rPr lang="en-US" dirty="0" smtClean="0"/>
              <a:t>P</a:t>
            </a:r>
            <a:r>
              <a:rPr lang="pl-PL" dirty="0" err="1" smtClean="0"/>
              <a:t>ojęcie</a:t>
            </a:r>
            <a:r>
              <a:rPr lang="pl-PL" dirty="0" smtClean="0"/>
              <a:t> </a:t>
            </a:r>
            <a:r>
              <a:rPr lang="pl-PL" dirty="0"/>
              <a:t>wizerunku jako „szczegółu całości” wiąże się z jego „akcydentalnym lub </a:t>
            </a:r>
            <a:r>
              <a:rPr lang="pl-PL" dirty="0" smtClean="0"/>
              <a:t>akcesoryjnym”</a:t>
            </a:r>
            <a:r>
              <a:rPr lang="en-US" dirty="0" smtClean="0"/>
              <a:t> </a:t>
            </a:r>
            <a:r>
              <a:rPr lang="pl-PL" dirty="0" smtClean="0"/>
              <a:t>charakterem</a:t>
            </a:r>
            <a:r>
              <a:rPr lang="pl-PL" dirty="0"/>
              <a:t>, </a:t>
            </a:r>
            <a:r>
              <a:rPr lang="pl-PL" b="1" dirty="0"/>
              <a:t>zatem trzeba patrzeć, czy w razie jego usunięcia zmieni się całościowy obraz</a:t>
            </a:r>
            <a:r>
              <a:rPr lang="pl-PL" dirty="0"/>
              <a:t> </a:t>
            </a:r>
            <a:r>
              <a:rPr lang="pl-PL" dirty="0" smtClean="0"/>
              <a:t/>
            </a:r>
            <a:br>
              <a:rPr lang="pl-PL" dirty="0" smtClean="0"/>
            </a:br>
            <a:r>
              <a:rPr lang="pl-PL" dirty="0" smtClean="0"/>
              <a:t>(</a:t>
            </a:r>
            <a:r>
              <a:rPr lang="pl-PL" dirty="0"/>
              <a:t>to znów z orzeczenia dotyczącego starych zdjęć klasowych — I </a:t>
            </a:r>
            <a:r>
              <a:rPr lang="pl-PL" dirty="0" err="1"/>
              <a:t>ACa</a:t>
            </a:r>
            <a:r>
              <a:rPr lang="pl-PL" dirty="0"/>
              <a:t> 1452/13);</a:t>
            </a:r>
          </a:p>
          <a:p>
            <a:pPr>
              <a:defRPr/>
            </a:pPr>
            <a:r>
              <a:rPr lang="pl-PL" i="1" dirty="0"/>
              <a:t> </a:t>
            </a:r>
            <a:r>
              <a:rPr lang="en-US" i="1" dirty="0" smtClean="0"/>
              <a:t>O</a:t>
            </a:r>
            <a:r>
              <a:rPr lang="pl-PL" i="1" dirty="0" smtClean="0"/>
              <a:t>kreślenie </a:t>
            </a:r>
            <a:r>
              <a:rPr lang="pl-PL" i="1" dirty="0"/>
              <a:t>zgromadzenie dotyczy każdej zbiorowości, niezależnie czy jest ona przypadkowa czy zorganizowana. Jeśli więc wykonanie zdjęcia czy nagrania nie było ukierunkowane indywidualnie </a:t>
            </a:r>
            <a:r>
              <a:rPr lang="pl-PL" i="1" dirty="0" smtClean="0"/>
              <a:t/>
            </a:r>
            <a:br>
              <a:rPr lang="pl-PL" i="1" dirty="0" smtClean="0"/>
            </a:br>
            <a:r>
              <a:rPr lang="pl-PL" i="1" dirty="0" smtClean="0"/>
              <a:t>na </a:t>
            </a:r>
            <a:r>
              <a:rPr lang="pl-PL" i="1" dirty="0"/>
              <a:t>określoną osobę, przeciwnie osoba ta jest przedstawiona w sposób równoważny przedstawieniu innych osób, to rozpowszechnianie takiego wizerunku nie wymaga zgody. Kwestionowane przez powoda zdjęcia, zawierające również wizerunek powoda, obrazują uczniów poszczególnych klas </a:t>
            </a:r>
            <a:r>
              <a:rPr lang="pl-PL" i="1" dirty="0" smtClean="0"/>
              <a:t/>
            </a:r>
            <a:br>
              <a:rPr lang="pl-PL" i="1" dirty="0" smtClean="0"/>
            </a:br>
            <a:r>
              <a:rPr lang="pl-PL" i="1" dirty="0" smtClean="0"/>
              <a:t>na </a:t>
            </a:r>
            <a:r>
              <a:rPr lang="pl-PL" i="1" dirty="0"/>
              <a:t>różnych etapach edukacji, zdjęcia te nie są w żadnym stopniu ukierunkowane na powoda. Tym samym zarówno użytkownik portalu, który zdjęcie zamieścił, jak również pozwany świadczący usługę hostingową, nie byli zobligowani do uzyskania zgody powoda na opublikowanie zdjęcia m. in. </a:t>
            </a:r>
            <a:r>
              <a:rPr lang="pl-PL" i="1" dirty="0" smtClean="0"/>
              <a:t>z </a:t>
            </a:r>
            <a:r>
              <a:rPr lang="pl-PL" i="1" dirty="0"/>
              <a:t>jego wizerunkiem.</a:t>
            </a:r>
            <a:endParaRPr lang="pl-PL" dirty="0"/>
          </a:p>
        </p:txBody>
      </p:sp>
    </p:spTree>
    <p:extLst>
      <p:ext uri="{BB962C8B-B14F-4D97-AF65-F5344CB8AC3E}">
        <p14:creationId xmlns:p14="http://schemas.microsoft.com/office/powerpoint/2010/main" val="20617281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7">
            <a:extLst>
              <a:ext uri="{FF2B5EF4-FFF2-40B4-BE49-F238E27FC236}">
                <a16:creationId xmlns="" xmlns:a16="http://schemas.microsoft.com/office/drawing/2014/main" id="{295296EE-AB58-43D9-83A3-A13C9AB4CC11}"/>
              </a:ext>
            </a:extLst>
          </p:cNvPr>
          <p:cNvSpPr txBox="1">
            <a:spLocks/>
          </p:cNvSpPr>
          <p:nvPr/>
        </p:nvSpPr>
        <p:spPr>
          <a:xfrm>
            <a:off x="349743" y="645273"/>
            <a:ext cx="10990981" cy="1325563"/>
          </a:xfrm>
          <a:prstGeom prst="rect">
            <a:avLst/>
          </a:prstGeom>
        </p:spPr>
        <p:txBody>
          <a:bodyPr vert="horz" lIns="91440" tIns="45720" rIns="91440" bIns="45720" rtlCol="0" anchor="ctr">
            <a:normAutofit fontScale="90000"/>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pPr>
              <a:defRPr/>
            </a:pPr>
            <a:r>
              <a:rPr lang="pl-PL" sz="3600" dirty="0">
                <a:solidFill>
                  <a:schemeClr val="tx1">
                    <a:lumMod val="50000"/>
                    <a:lumOff val="50000"/>
                  </a:schemeClr>
                </a:solidFill>
              </a:rPr>
              <a:t>Przesłanki legalności przetwarzania </a:t>
            </a:r>
            <a:r>
              <a:rPr lang="pl-PL" sz="3600" u="sng" dirty="0">
                <a:solidFill>
                  <a:schemeClr val="tx1">
                    <a:lumMod val="50000"/>
                    <a:lumOff val="50000"/>
                  </a:schemeClr>
                </a:solidFill>
              </a:rPr>
              <a:t>szczególnych kategorii danych</a:t>
            </a:r>
            <a:r>
              <a:rPr lang="pl-PL" sz="3600" dirty="0">
                <a:solidFill>
                  <a:schemeClr val="tx1">
                    <a:lumMod val="50000"/>
                    <a:lumOff val="50000"/>
                  </a:schemeClr>
                </a:solidFill>
              </a:rPr>
              <a:t> </a:t>
            </a:r>
            <a:br>
              <a:rPr lang="pl-PL" sz="3600" dirty="0">
                <a:solidFill>
                  <a:schemeClr val="tx1">
                    <a:lumMod val="50000"/>
                    <a:lumOff val="50000"/>
                  </a:schemeClr>
                </a:solidFill>
              </a:rPr>
            </a:br>
            <a:r>
              <a:rPr lang="pl-PL" sz="3600" dirty="0">
                <a:solidFill>
                  <a:schemeClr val="tx1">
                    <a:lumMod val="50000"/>
                    <a:lumOff val="50000"/>
                  </a:schemeClr>
                </a:solidFill>
              </a:rPr>
              <a:t>(art.9 ust. 2 RODO)</a:t>
            </a:r>
          </a:p>
        </p:txBody>
      </p:sp>
      <p:graphicFrame>
        <p:nvGraphicFramePr>
          <p:cNvPr id="5" name="Symbol zastępczy zawartości 6">
            <a:extLst>
              <a:ext uri="{FF2B5EF4-FFF2-40B4-BE49-F238E27FC236}">
                <a16:creationId xmlns="" xmlns:a16="http://schemas.microsoft.com/office/drawing/2014/main" id="{04E19A03-E6ED-4236-9360-77AA1105966E}"/>
              </a:ext>
            </a:extLst>
          </p:cNvPr>
          <p:cNvGraphicFramePr>
            <a:graphicFrameLocks/>
          </p:cNvGraphicFramePr>
          <p:nvPr>
            <p:extLst/>
          </p:nvPr>
        </p:nvGraphicFramePr>
        <p:xfrm>
          <a:off x="2382691" y="1818166"/>
          <a:ext cx="7175979" cy="3976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425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5">
            <a:extLst>
              <a:ext uri="{FF2B5EF4-FFF2-40B4-BE49-F238E27FC236}">
                <a16:creationId xmlns="" xmlns:a16="http://schemas.microsoft.com/office/drawing/2014/main" id="{71290938-F91F-4504-B069-1BCD96E724BD}"/>
              </a:ext>
            </a:extLst>
          </p:cNvPr>
          <p:cNvSpPr txBox="1">
            <a:spLocks/>
          </p:cNvSpPr>
          <p:nvPr/>
        </p:nvSpPr>
        <p:spPr>
          <a:xfrm>
            <a:off x="683568" y="260648"/>
            <a:ext cx="7886700" cy="1325563"/>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dirty="0">
                <a:solidFill>
                  <a:schemeClr val="tx1">
                    <a:lumMod val="65000"/>
                    <a:lumOff val="35000"/>
                  </a:schemeClr>
                </a:solidFill>
              </a:rPr>
              <a:t>Dane wrażliwe (art. 27 UODO)</a:t>
            </a:r>
          </a:p>
        </p:txBody>
      </p:sp>
      <p:sp>
        <p:nvSpPr>
          <p:cNvPr id="5" name="Rectangle 3">
            <a:extLst>
              <a:ext uri="{FF2B5EF4-FFF2-40B4-BE49-F238E27FC236}">
                <a16:creationId xmlns="" xmlns:a16="http://schemas.microsoft.com/office/drawing/2014/main" id="{D7AEE5B2-7E00-4D74-BE68-80AA544E4B0F}"/>
              </a:ext>
            </a:extLst>
          </p:cNvPr>
          <p:cNvSpPr txBox="1">
            <a:spLocks noChangeArrowheads="1"/>
          </p:cNvSpPr>
          <p:nvPr/>
        </p:nvSpPr>
        <p:spPr>
          <a:xfrm>
            <a:off x="628650" y="2428868"/>
            <a:ext cx="5014920" cy="4351338"/>
          </a:xfrm>
          <a:prstGeom prst="rect">
            <a:avLst/>
          </a:prstGeom>
        </p:spPr>
        <p:txBody>
          <a:bodyPr vert="horz" lIns="91440" tIns="45720" rIns="91440" bIns="45720" rtlCol="0">
            <a:normAutofit/>
          </a:bodyPr>
          <a:lstStyle>
            <a:lvl1pPr marL="0" indent="0" algn="just" defTabSz="914400" rtl="0" eaLnBrk="1" latinLnBrk="0" hangingPunct="1">
              <a:lnSpc>
                <a:spcPct val="100000"/>
              </a:lnSpc>
              <a:spcBef>
                <a:spcPts val="1000"/>
              </a:spcBef>
              <a:buFont typeface="Arial" panose="020B0604020202020204" pitchFamily="34" charset="0"/>
              <a:buNone/>
              <a:defRPr sz="2000" kern="1200">
                <a:solidFill>
                  <a:srgbClr val="636363"/>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rgbClr val="636363"/>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a:buFont typeface="Arial" panose="020B0604020202020204" pitchFamily="34" charset="0"/>
              <a:buChar char="•"/>
            </a:pPr>
            <a:r>
              <a:rPr lang="pl-PL" dirty="0"/>
              <a:t>Generalnie funkcjonuje zakaz przetwarzania danych wrażliwych </a:t>
            </a:r>
          </a:p>
          <a:p>
            <a:pPr marL="342900" indent="-342900" algn="l">
              <a:buFont typeface="Arial" panose="020B0604020202020204" pitchFamily="34" charset="0"/>
              <a:buChar char="•"/>
            </a:pPr>
            <a:r>
              <a:rPr lang="pl-PL" dirty="0"/>
              <a:t>Zbiór zamknięty</a:t>
            </a:r>
          </a:p>
          <a:p>
            <a:pPr marL="342900" indent="-342900" algn="l">
              <a:buFont typeface="Arial" panose="020B0604020202020204" pitchFamily="34" charset="0"/>
              <a:buChar char="•"/>
            </a:pPr>
            <a:r>
              <a:rPr lang="pl-PL" dirty="0"/>
              <a:t>Zbiór mieszczący się w zbiorze danych osobowych</a:t>
            </a:r>
          </a:p>
          <a:p>
            <a:pPr marL="342900" indent="-342900" algn="l">
              <a:buFont typeface="Arial" panose="020B0604020202020204" pitchFamily="34" charset="0"/>
              <a:buChar char="•"/>
            </a:pPr>
            <a:r>
              <a:rPr lang="pl-PL" dirty="0"/>
              <a:t>Dane wrażliwe = dane sensytywne</a:t>
            </a:r>
          </a:p>
        </p:txBody>
      </p:sp>
      <p:graphicFrame>
        <p:nvGraphicFramePr>
          <p:cNvPr id="6" name="Diagram 5">
            <a:extLst>
              <a:ext uri="{FF2B5EF4-FFF2-40B4-BE49-F238E27FC236}">
                <a16:creationId xmlns="" xmlns:a16="http://schemas.microsoft.com/office/drawing/2014/main" id="{90F41DB6-049F-4CAA-BD5D-06FAA45BF084}"/>
              </a:ext>
            </a:extLst>
          </p:cNvPr>
          <p:cNvGraphicFramePr/>
          <p:nvPr>
            <p:extLst/>
          </p:nvPr>
        </p:nvGraphicFramePr>
        <p:xfrm>
          <a:off x="6313421" y="2046096"/>
          <a:ext cx="3357554" cy="3143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4065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BDCD1F64-3A8D-4338-BEAF-7876F6AA7F99}"/>
              </a:ext>
            </a:extLst>
          </p:cNvPr>
          <p:cNvSpPr txBox="1">
            <a:spLocks/>
          </p:cNvSpPr>
          <p:nvPr/>
        </p:nvSpPr>
        <p:spPr>
          <a:xfrm>
            <a:off x="611560" y="246013"/>
            <a:ext cx="7766896" cy="1143000"/>
          </a:xfrm>
          <a:prstGeom prst="rect">
            <a:avLst/>
          </a:prstGeom>
        </p:spPr>
        <p:txBody>
          <a:bodyPr vert="horz" lIns="91440" tIns="45720" rIns="91440" bIns="45720" rtlCol="0" anchor="t">
            <a:normAutofit fontScale="60000" lnSpcReduction="20000"/>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pPr>
              <a:spcBef>
                <a:spcPts val="0"/>
              </a:spcBef>
              <a:defRPr/>
            </a:pPr>
            <a:r>
              <a:rPr lang="pl-PL" sz="4300" dirty="0">
                <a:solidFill>
                  <a:schemeClr val="tx1">
                    <a:lumMod val="50000"/>
                    <a:lumOff val="50000"/>
                  </a:schemeClr>
                </a:solidFill>
                <a:ea typeface="+mn-ea"/>
                <a:cs typeface="+mn-cs"/>
              </a:rPr>
              <a:t>Przesłanki legalności przetwarzania danych dotyczących </a:t>
            </a:r>
            <a:r>
              <a:rPr lang="pl-PL" sz="4300" u="sng" dirty="0">
                <a:solidFill>
                  <a:schemeClr val="tx1">
                    <a:lumMod val="50000"/>
                    <a:lumOff val="50000"/>
                  </a:schemeClr>
                </a:solidFill>
                <a:ea typeface="+mn-ea"/>
                <a:cs typeface="+mn-cs"/>
              </a:rPr>
              <a:t>wyroków skazujących i naruszeń prawa </a:t>
            </a:r>
            <a:r>
              <a:rPr lang="pl-PL" sz="4300" dirty="0">
                <a:solidFill>
                  <a:schemeClr val="tx1">
                    <a:lumMod val="50000"/>
                    <a:lumOff val="50000"/>
                  </a:schemeClr>
                </a:solidFill>
                <a:ea typeface="+mn-ea"/>
                <a:cs typeface="+mn-cs"/>
              </a:rPr>
              <a:t>(art. 10 RODO) </a:t>
            </a:r>
            <a:r>
              <a:rPr lang="pl-PL" sz="3000" dirty="0">
                <a:solidFill>
                  <a:srgbClr val="1F497D">
                    <a:lumMod val="75000"/>
                  </a:srgbClr>
                </a:solidFill>
                <a:ea typeface="+mn-ea"/>
                <a:cs typeface="+mn-cs"/>
              </a:rPr>
              <a:t/>
            </a:r>
            <a:br>
              <a:rPr lang="pl-PL" sz="3000" dirty="0">
                <a:solidFill>
                  <a:srgbClr val="1F497D">
                    <a:lumMod val="75000"/>
                  </a:srgbClr>
                </a:solidFill>
                <a:ea typeface="+mn-ea"/>
                <a:cs typeface="+mn-cs"/>
              </a:rPr>
            </a:br>
            <a:endParaRPr lang="pl-PL" dirty="0"/>
          </a:p>
        </p:txBody>
      </p:sp>
      <p:sp>
        <p:nvSpPr>
          <p:cNvPr id="5" name="Symbol zastępczy zawartości 3">
            <a:extLst>
              <a:ext uri="{FF2B5EF4-FFF2-40B4-BE49-F238E27FC236}">
                <a16:creationId xmlns="" xmlns:a16="http://schemas.microsoft.com/office/drawing/2014/main" id="{D0E8C4D4-7EA1-4ACE-B893-DAD68C859494}"/>
              </a:ext>
            </a:extLst>
          </p:cNvPr>
          <p:cNvSpPr txBox="1">
            <a:spLocks/>
          </p:cNvSpPr>
          <p:nvPr/>
        </p:nvSpPr>
        <p:spPr>
          <a:xfrm>
            <a:off x="611560" y="2564904"/>
            <a:ext cx="7886700" cy="3475583"/>
          </a:xfrm>
          <a:prstGeom prst="rect">
            <a:avLst/>
          </a:prstGeom>
        </p:spPr>
        <p:txBody>
          <a:bodyPr vert="horz" lIns="91440" tIns="45720" rIns="91440" bIns="45720" rtlCol="0">
            <a:normAutofit/>
          </a:bodyPr>
          <a:lstStyle>
            <a:lvl1pPr marL="0" indent="0" algn="just" defTabSz="914400" rtl="0" eaLnBrk="1" latinLnBrk="0" hangingPunct="1">
              <a:lnSpc>
                <a:spcPct val="100000"/>
              </a:lnSpc>
              <a:spcBef>
                <a:spcPts val="1000"/>
              </a:spcBef>
              <a:buFont typeface="Arial" panose="020B0604020202020204" pitchFamily="34" charset="0"/>
              <a:buNone/>
              <a:defRPr sz="2000" kern="1200">
                <a:solidFill>
                  <a:srgbClr val="636363"/>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rgbClr val="636363"/>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Bef>
                <a:spcPts val="0"/>
              </a:spcBef>
              <a:buFontTx/>
              <a:buNone/>
              <a:defRPr/>
            </a:pPr>
            <a:endParaRPr lang="pl-PL" sz="2400" kern="0" dirty="0">
              <a:solidFill>
                <a:srgbClr val="1F497D"/>
              </a:solidFill>
            </a:endParaRPr>
          </a:p>
        </p:txBody>
      </p:sp>
      <p:sp>
        <p:nvSpPr>
          <p:cNvPr id="6" name="Prostokąt 5">
            <a:extLst>
              <a:ext uri="{FF2B5EF4-FFF2-40B4-BE49-F238E27FC236}">
                <a16:creationId xmlns="" xmlns:a16="http://schemas.microsoft.com/office/drawing/2014/main" id="{5E9FC42A-EDE1-4F49-B0BB-FADF304B237E}"/>
              </a:ext>
            </a:extLst>
          </p:cNvPr>
          <p:cNvSpPr/>
          <p:nvPr/>
        </p:nvSpPr>
        <p:spPr>
          <a:xfrm>
            <a:off x="611560" y="1950305"/>
            <a:ext cx="9120691" cy="1631216"/>
          </a:xfrm>
          <a:prstGeom prst="rect">
            <a:avLst/>
          </a:prstGeom>
        </p:spPr>
        <p:txBody>
          <a:bodyPr wrap="square">
            <a:spAutoFit/>
          </a:bodyPr>
          <a:lstStyle/>
          <a:p>
            <a:pPr>
              <a:defRPr/>
            </a:pPr>
            <a:r>
              <a:rPr lang="pl-PL" sz="2000" kern="0" dirty="0"/>
              <a:t>Przetwarzania danych osobowych dotyczących wyroków skazujących oraz naruszeń prawa lub powiązanych środków bezpieczeństwa na podstawie art. 6 ust. 1 </a:t>
            </a:r>
            <a:r>
              <a:rPr lang="pl-PL" sz="2000" b="1" kern="0" dirty="0"/>
              <a:t>wolno dokonywać wyłącznie pod nadzorem władz publicznych </a:t>
            </a:r>
            <a:r>
              <a:rPr lang="pl-PL" sz="2000" kern="0" dirty="0"/>
              <a:t>lub </a:t>
            </a:r>
            <a:r>
              <a:rPr lang="pl-PL" sz="2000" b="1" kern="0" dirty="0"/>
              <a:t>jeżeli przetwarzanie jest dozwolone prawem </a:t>
            </a:r>
            <a:r>
              <a:rPr lang="pl-PL" sz="2000" kern="0" dirty="0"/>
              <a:t>Unii lub prawem państwa członkowskiego przewidującymi odpowiednie zabezpieczenia praw i wolności osób, których dane dotyczą. </a:t>
            </a:r>
          </a:p>
        </p:txBody>
      </p:sp>
    </p:spTree>
    <p:extLst>
      <p:ext uri="{BB962C8B-B14F-4D97-AF65-F5344CB8AC3E}">
        <p14:creationId xmlns:p14="http://schemas.microsoft.com/office/powerpoint/2010/main" val="601962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ytuł 1"/>
          <p:cNvSpPr>
            <a:spLocks noGrp="1"/>
          </p:cNvSpPr>
          <p:nvPr>
            <p:ph type="title"/>
          </p:nvPr>
        </p:nvSpPr>
        <p:spPr>
          <a:xfrm>
            <a:off x="355600" y="230188"/>
            <a:ext cx="8115300" cy="1143000"/>
          </a:xfrm>
        </p:spPr>
        <p:txBody>
          <a:bodyPr/>
          <a:lstStyle/>
          <a:p>
            <a:pPr eaLnBrk="1" hangingPunct="1"/>
            <a:r>
              <a:rPr lang="pl-PL" dirty="0">
                <a:solidFill>
                  <a:schemeClr val="tx2">
                    <a:lumMod val="75000"/>
                  </a:schemeClr>
                </a:solidFill>
              </a:rPr>
              <a:t>Warsztat nr II</a:t>
            </a:r>
          </a:p>
        </p:txBody>
      </p:sp>
      <p:sp>
        <p:nvSpPr>
          <p:cNvPr id="77828" name="Prostokąt 3"/>
          <p:cNvSpPr>
            <a:spLocks noChangeArrowheads="1"/>
          </p:cNvSpPr>
          <p:nvPr/>
        </p:nvSpPr>
        <p:spPr bwMode="auto">
          <a:xfrm>
            <a:off x="2309813" y="4429125"/>
            <a:ext cx="7715250" cy="1495794"/>
          </a:xfrm>
          <a:prstGeom prst="rect">
            <a:avLst/>
          </a:prstGeom>
          <a:noFill/>
          <a:ln w="9525">
            <a:noFill/>
            <a:miter lim="800000"/>
            <a:headEnd/>
            <a:tailEnd/>
          </a:ln>
        </p:spPr>
        <p:txBody>
          <a:bodyPr>
            <a:spAutoFit/>
          </a:bodyPr>
          <a:lstStyle/>
          <a:p>
            <a:pPr algn="ctr" defTabSz="449263">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3200" dirty="0">
                <a:latin typeface="+mj-lt"/>
                <a:cs typeface="Arial" pitchFamily="34" charset="0"/>
              </a:rPr>
              <a:t>Wskaż podstawę prawną pozwalającą </a:t>
            </a:r>
            <a:r>
              <a:rPr lang="pl-PL" sz="3200" dirty="0" smtClean="0">
                <a:latin typeface="+mj-lt"/>
                <a:cs typeface="Arial" pitchFamily="34" charset="0"/>
              </a:rPr>
              <a:t/>
            </a:r>
            <a:br>
              <a:rPr lang="pl-PL" sz="3200" dirty="0" smtClean="0">
                <a:latin typeface="+mj-lt"/>
                <a:cs typeface="Arial" pitchFamily="34" charset="0"/>
              </a:rPr>
            </a:br>
            <a:r>
              <a:rPr lang="pl-PL" sz="3200" dirty="0" smtClean="0">
                <a:latin typeface="+mj-lt"/>
                <a:cs typeface="Arial" pitchFamily="34" charset="0"/>
              </a:rPr>
              <a:t>na </a:t>
            </a:r>
            <a:r>
              <a:rPr lang="pl-PL" sz="3200" dirty="0">
                <a:latin typeface="+mj-lt"/>
                <a:cs typeface="Arial" pitchFamily="34" charset="0"/>
              </a:rPr>
              <a:t>przetwarzanie danych osobowych </a:t>
            </a:r>
            <a:r>
              <a:rPr lang="pl-PL" sz="3200" dirty="0" smtClean="0">
                <a:latin typeface="+mj-lt"/>
                <a:cs typeface="Arial" pitchFamily="34" charset="0"/>
              </a:rPr>
              <a:t/>
            </a:r>
            <a:br>
              <a:rPr lang="pl-PL" sz="3200" dirty="0" smtClean="0">
                <a:latin typeface="+mj-lt"/>
                <a:cs typeface="Arial" pitchFamily="34" charset="0"/>
              </a:rPr>
            </a:br>
            <a:r>
              <a:rPr lang="pl-PL" sz="3200" dirty="0" smtClean="0">
                <a:latin typeface="+mj-lt"/>
                <a:cs typeface="Arial" pitchFamily="34" charset="0"/>
              </a:rPr>
              <a:t>w </a:t>
            </a:r>
            <a:r>
              <a:rPr lang="pl-PL" sz="3200" dirty="0">
                <a:latin typeface="+mj-lt"/>
                <a:cs typeface="Arial" pitchFamily="34" charset="0"/>
              </a:rPr>
              <a:t>każdym z wymienionych przypadków</a:t>
            </a:r>
          </a:p>
        </p:txBody>
      </p:sp>
    </p:spTree>
    <p:extLst>
      <p:ext uri="{BB962C8B-B14F-4D97-AF65-F5344CB8AC3E}">
        <p14:creationId xmlns:p14="http://schemas.microsoft.com/office/powerpoint/2010/main" val="15027586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44C63B66-A751-4F7B-BAA3-9B74A8FA6000}"/>
              </a:ext>
            </a:extLst>
          </p:cNvPr>
          <p:cNvSpPr>
            <a:spLocks noGrp="1"/>
          </p:cNvSpPr>
          <p:nvPr>
            <p:ph idx="1"/>
          </p:nvPr>
        </p:nvSpPr>
        <p:spPr/>
        <p:txBody>
          <a:bodyPr/>
          <a:lstStyle/>
          <a:p>
            <a:r>
              <a:rPr lang="pl-PL" dirty="0">
                <a:solidFill>
                  <a:schemeClr val="tx1"/>
                </a:solidFill>
              </a:rPr>
              <a:t>Na swojej stronie internetowej, właściciel przedsiębiorstwa zamieścił następujące zestawy informacji dotyczących pracowników:</a:t>
            </a:r>
          </a:p>
          <a:p>
            <a:pPr marL="342900" indent="-342900">
              <a:buFont typeface="Arial" panose="020B0604020202020204" pitchFamily="34" charset="0"/>
              <a:buChar char="•"/>
            </a:pPr>
            <a:r>
              <a:rPr lang="pl-PL" dirty="0">
                <a:solidFill>
                  <a:schemeClr val="tx1"/>
                </a:solidFill>
              </a:rPr>
              <a:t>imię i nazwisko oraz zdjęcie</a:t>
            </a:r>
          </a:p>
          <a:p>
            <a:pPr marL="342900" indent="-342900">
              <a:buFont typeface="Arial" panose="020B0604020202020204" pitchFamily="34" charset="0"/>
              <a:buChar char="•"/>
            </a:pPr>
            <a:r>
              <a:rPr lang="pl-PL" dirty="0">
                <a:solidFill>
                  <a:schemeClr val="tx1"/>
                </a:solidFill>
              </a:rPr>
              <a:t>imię nazwisko, służbowy telefon kontaktowy, służbowy e-mail</a:t>
            </a:r>
          </a:p>
          <a:p>
            <a:pPr marL="342900" indent="-342900">
              <a:buFont typeface="Arial" panose="020B0604020202020204" pitchFamily="34" charset="0"/>
              <a:buChar char="•"/>
            </a:pPr>
            <a:r>
              <a:rPr lang="pl-PL" dirty="0">
                <a:solidFill>
                  <a:schemeClr val="tx1"/>
                </a:solidFill>
              </a:rPr>
              <a:t>imię, nazwisko, prywatny e-mail, prywatny telefon komórkowy</a:t>
            </a:r>
          </a:p>
          <a:p>
            <a:endParaRPr lang="pl-PL" dirty="0">
              <a:solidFill>
                <a:schemeClr val="tx1"/>
              </a:solidFill>
            </a:endParaRPr>
          </a:p>
          <a:p>
            <a:endParaRPr lang="pl-PL" dirty="0">
              <a:solidFill>
                <a:schemeClr val="tx1"/>
              </a:solidFill>
            </a:endParaRPr>
          </a:p>
          <a:p>
            <a:r>
              <a:rPr lang="pl-PL" dirty="0">
                <a:solidFill>
                  <a:schemeClr val="tx1"/>
                </a:solidFill>
              </a:rPr>
              <a:t>Które z wymienionych informacji właściciel przedsiębiorstwa może publikować na swojej stronie internetowej, nie pytając pracowników o zgodę?</a:t>
            </a:r>
          </a:p>
          <a:p>
            <a:endParaRPr lang="pl-PL" dirty="0"/>
          </a:p>
        </p:txBody>
      </p:sp>
    </p:spTree>
    <p:extLst>
      <p:ext uri="{BB962C8B-B14F-4D97-AF65-F5344CB8AC3E}">
        <p14:creationId xmlns:p14="http://schemas.microsoft.com/office/powerpoint/2010/main" val="32864511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B0EA8BE8-58F2-4B97-85E9-37EDC4BFF7D7}"/>
              </a:ext>
            </a:extLst>
          </p:cNvPr>
          <p:cNvSpPr>
            <a:spLocks noGrp="1"/>
          </p:cNvSpPr>
          <p:nvPr>
            <p:ph idx="1"/>
          </p:nvPr>
        </p:nvSpPr>
        <p:spPr>
          <a:xfrm>
            <a:off x="413538" y="1690577"/>
            <a:ext cx="10515600" cy="4675838"/>
          </a:xfrm>
        </p:spPr>
        <p:txBody>
          <a:bodyPr/>
          <a:lstStyle/>
          <a:p>
            <a:pPr marL="342900" lvl="0" indent="-342900">
              <a:buFont typeface="Arial" panose="020B0604020202020204" pitchFamily="34" charset="0"/>
              <a:buChar char="•"/>
            </a:pPr>
            <a:r>
              <a:rPr lang="pl-PL" dirty="0">
                <a:solidFill>
                  <a:schemeClr val="tx1"/>
                </a:solidFill>
              </a:rPr>
              <a:t>Przetwarzany przez Administratora Danych zbiór nagrań z monitoringu wewnętrznego Spółki.</a:t>
            </a:r>
          </a:p>
          <a:p>
            <a:pPr marL="342900" lvl="0" indent="-342900">
              <a:buFont typeface="Arial" panose="020B0604020202020204" pitchFamily="34" charset="0"/>
              <a:buChar char="•"/>
            </a:pPr>
            <a:r>
              <a:rPr lang="pl-PL" dirty="0">
                <a:solidFill>
                  <a:schemeClr val="tx1"/>
                </a:solidFill>
              </a:rPr>
              <a:t>Przetwarzany przez Administratora Danych zbiór danych osobowych potrzebnych </a:t>
            </a:r>
          </a:p>
          <a:p>
            <a:pPr lvl="0"/>
            <a:r>
              <a:rPr lang="pl-PL" dirty="0">
                <a:solidFill>
                  <a:schemeClr val="tx1"/>
                </a:solidFill>
              </a:rPr>
              <a:t>     do rozstrzygnięcia procesu rekrutacji.</a:t>
            </a:r>
          </a:p>
          <a:p>
            <a:pPr marL="342900" lvl="0" indent="-342900">
              <a:buFont typeface="Arial" panose="020B0604020202020204" pitchFamily="34" charset="0"/>
              <a:buChar char="•"/>
            </a:pPr>
            <a:r>
              <a:rPr lang="pl-PL" dirty="0">
                <a:solidFill>
                  <a:schemeClr val="tx1"/>
                </a:solidFill>
              </a:rPr>
              <a:t>Przetwarzany przez Administratora Danych zbiór adresów e-mail w zbiorze Newsletter.</a:t>
            </a:r>
          </a:p>
          <a:p>
            <a:pPr marL="342900" lvl="0" indent="-342900">
              <a:buFont typeface="Arial" panose="020B0604020202020204" pitchFamily="34" charset="0"/>
              <a:buChar char="•"/>
            </a:pPr>
            <a:r>
              <a:rPr lang="pl-PL" dirty="0">
                <a:solidFill>
                  <a:schemeClr val="tx1"/>
                </a:solidFill>
              </a:rPr>
              <a:t>Właściciel sklepu jubilerskiego, w którym znajduje się towar o bardzo dużej wartości,                chce zatrudnić nowych pracowników. Aby zwiększyć prawdopodobieństwo zatrudnienia uczciwej osoby, właściciel sklepu zażądał od każdego z kandydatów dostarczenia zaświadczenia                                o niekaralności.</a:t>
            </a:r>
          </a:p>
          <a:p>
            <a:endParaRPr lang="pl-PL" dirty="0"/>
          </a:p>
        </p:txBody>
      </p:sp>
    </p:spTree>
    <p:extLst>
      <p:ext uri="{BB962C8B-B14F-4D97-AF65-F5344CB8AC3E}">
        <p14:creationId xmlns:p14="http://schemas.microsoft.com/office/powerpoint/2010/main" val="2882744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0EE42039-3435-4B66-939D-3028BF4578BF}"/>
              </a:ext>
            </a:extLst>
          </p:cNvPr>
          <p:cNvSpPr>
            <a:spLocks noGrp="1"/>
          </p:cNvSpPr>
          <p:nvPr>
            <p:ph idx="1"/>
          </p:nvPr>
        </p:nvSpPr>
        <p:spPr>
          <a:xfrm>
            <a:off x="604925" y="1946008"/>
            <a:ext cx="10515600" cy="4526732"/>
          </a:xfrm>
        </p:spPr>
        <p:txBody>
          <a:bodyPr/>
          <a:lstStyle/>
          <a:p>
            <a:pPr algn="ctr"/>
            <a:r>
              <a:rPr lang="pl-PL" sz="3600" dirty="0"/>
              <a:t>II Filar – Świadomość</a:t>
            </a:r>
          </a:p>
          <a:p>
            <a:endParaRPr lang="pl-PL" dirty="0"/>
          </a:p>
        </p:txBody>
      </p:sp>
    </p:spTree>
    <p:extLst>
      <p:ext uri="{BB962C8B-B14F-4D97-AF65-F5344CB8AC3E}">
        <p14:creationId xmlns:p14="http://schemas.microsoft.com/office/powerpoint/2010/main" val="1133232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2">
            <a:extLst>
              <a:ext uri="{FF2B5EF4-FFF2-40B4-BE49-F238E27FC236}">
                <a16:creationId xmlns="" xmlns:a16="http://schemas.microsoft.com/office/drawing/2014/main" id="{7354A724-D83D-43B3-9C74-7430A1903AB6}"/>
              </a:ext>
            </a:extLst>
          </p:cNvPr>
          <p:cNvSpPr txBox="1">
            <a:spLocks/>
          </p:cNvSpPr>
          <p:nvPr/>
        </p:nvSpPr>
        <p:spPr>
          <a:xfrm>
            <a:off x="611560" y="188640"/>
            <a:ext cx="7886700" cy="1325563"/>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dirty="0">
                <a:solidFill>
                  <a:schemeClr val="tx1">
                    <a:lumMod val="50000"/>
                    <a:lumOff val="50000"/>
                  </a:schemeClr>
                </a:solidFill>
              </a:rPr>
              <a:t>Art. 36a ust. 2 pkt 3 lit c) </a:t>
            </a:r>
            <a:r>
              <a:rPr lang="pl-PL" dirty="0" err="1">
                <a:solidFill>
                  <a:schemeClr val="tx1">
                    <a:lumMod val="50000"/>
                    <a:lumOff val="50000"/>
                  </a:schemeClr>
                </a:solidFill>
              </a:rPr>
              <a:t>uodo</a:t>
            </a:r>
            <a:endParaRPr lang="pl-PL" dirty="0">
              <a:solidFill>
                <a:schemeClr val="tx1">
                  <a:lumMod val="50000"/>
                  <a:lumOff val="50000"/>
                </a:schemeClr>
              </a:solidFill>
            </a:endParaRPr>
          </a:p>
        </p:txBody>
      </p:sp>
      <p:sp>
        <p:nvSpPr>
          <p:cNvPr id="5" name="Symbol zastępczy zawartości 2">
            <a:extLst>
              <a:ext uri="{FF2B5EF4-FFF2-40B4-BE49-F238E27FC236}">
                <a16:creationId xmlns="" xmlns:a16="http://schemas.microsoft.com/office/drawing/2014/main" id="{8E82D010-D739-43D5-8312-D86734A37CD5}"/>
              </a:ext>
            </a:extLst>
          </p:cNvPr>
          <p:cNvSpPr txBox="1">
            <a:spLocks/>
          </p:cNvSpPr>
          <p:nvPr/>
        </p:nvSpPr>
        <p:spPr>
          <a:xfrm>
            <a:off x="692618" y="1514203"/>
            <a:ext cx="7805642" cy="3508977"/>
          </a:xfrm>
          <a:prstGeom prst="rect">
            <a:avLst/>
          </a:prstGeom>
        </p:spPr>
        <p:txBody>
          <a:bodyPr vert="horz" lIns="91440" tIns="45720" rIns="91440" bIns="45720" rtlCol="0">
            <a:normAutofit/>
          </a:bodyPr>
          <a:lstStyle>
            <a:lvl1pPr marL="0" indent="0" algn="just" defTabSz="914400" rtl="0" eaLnBrk="1" latinLnBrk="0" hangingPunct="1">
              <a:lnSpc>
                <a:spcPct val="100000"/>
              </a:lnSpc>
              <a:spcBef>
                <a:spcPts val="1000"/>
              </a:spcBef>
              <a:buFont typeface="Arial" panose="020B0604020202020204" pitchFamily="34" charset="0"/>
              <a:buNone/>
              <a:defRPr sz="2000" kern="1200">
                <a:solidFill>
                  <a:srgbClr val="636363"/>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rgbClr val="636363"/>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pl-PL" sz="3200" dirty="0">
              <a:solidFill>
                <a:schemeClr val="tx1"/>
              </a:solidFill>
            </a:endParaRPr>
          </a:p>
          <a:p>
            <a:pPr algn="l"/>
            <a:r>
              <a:rPr lang="pl-PL" sz="3200" dirty="0">
                <a:solidFill>
                  <a:schemeClr val="tx1"/>
                </a:solidFill>
              </a:rPr>
              <a:t>Do zadań ABI należy </a:t>
            </a:r>
          </a:p>
          <a:p>
            <a:pPr algn="l"/>
            <a:r>
              <a:rPr lang="pl-PL" sz="3200" dirty="0">
                <a:solidFill>
                  <a:schemeClr val="tx1"/>
                </a:solidFill>
              </a:rPr>
              <a:t>„</a:t>
            </a:r>
            <a:r>
              <a:rPr lang="pl-PL" sz="3200" i="1" dirty="0">
                <a:solidFill>
                  <a:schemeClr val="tx1"/>
                </a:solidFill>
              </a:rPr>
              <a:t>zapewnianie </a:t>
            </a:r>
            <a:r>
              <a:rPr lang="pl-PL" sz="3200" b="1" i="1" dirty="0">
                <a:solidFill>
                  <a:schemeClr val="tx1"/>
                </a:solidFill>
              </a:rPr>
              <a:t>zapoznania</a:t>
            </a:r>
            <a:r>
              <a:rPr lang="pl-PL" sz="3200" i="1" dirty="0">
                <a:solidFill>
                  <a:schemeClr val="tx1"/>
                </a:solidFill>
              </a:rPr>
              <a:t> osób upoważnionych do przetwarzania danych osobowych </a:t>
            </a:r>
            <a:r>
              <a:rPr lang="pl-PL" sz="3200" b="1" i="1" dirty="0">
                <a:solidFill>
                  <a:schemeClr val="tx1"/>
                </a:solidFill>
              </a:rPr>
              <a:t>z przepisami</a:t>
            </a:r>
            <a:r>
              <a:rPr lang="pl-PL" sz="3200" i="1" dirty="0">
                <a:solidFill>
                  <a:schemeClr val="tx1"/>
                </a:solidFill>
              </a:rPr>
              <a:t> o ochronie danych osobowych</a:t>
            </a:r>
            <a:r>
              <a:rPr lang="pl-PL" sz="3200" dirty="0">
                <a:solidFill>
                  <a:schemeClr val="tx1"/>
                </a:solidFill>
              </a:rPr>
              <a:t>”</a:t>
            </a:r>
          </a:p>
          <a:p>
            <a:endParaRPr lang="pl-PL" dirty="0"/>
          </a:p>
        </p:txBody>
      </p:sp>
    </p:spTree>
    <p:extLst>
      <p:ext uri="{BB962C8B-B14F-4D97-AF65-F5344CB8AC3E}">
        <p14:creationId xmlns:p14="http://schemas.microsoft.com/office/powerpoint/2010/main" val="3805957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4D412DAC-A188-4B5B-959C-97F2197F2A97}"/>
              </a:ext>
            </a:extLst>
          </p:cNvPr>
          <p:cNvSpPr txBox="1">
            <a:spLocks/>
          </p:cNvSpPr>
          <p:nvPr/>
        </p:nvSpPr>
        <p:spPr>
          <a:xfrm>
            <a:off x="511862" y="389685"/>
            <a:ext cx="7024744" cy="114300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dirty="0">
                <a:solidFill>
                  <a:schemeClr val="tx1">
                    <a:lumMod val="50000"/>
                    <a:lumOff val="50000"/>
                  </a:schemeClr>
                </a:solidFill>
              </a:rPr>
              <a:t>W jakiej formie szkolić?</a:t>
            </a:r>
          </a:p>
        </p:txBody>
      </p:sp>
      <p:sp>
        <p:nvSpPr>
          <p:cNvPr id="5" name="Strzałka w prawo 4">
            <a:extLst>
              <a:ext uri="{FF2B5EF4-FFF2-40B4-BE49-F238E27FC236}">
                <a16:creationId xmlns="" xmlns:a16="http://schemas.microsoft.com/office/drawing/2014/main" id="{4F52D9A5-1B34-4268-AF8E-B49CF135D72B}"/>
              </a:ext>
            </a:extLst>
          </p:cNvPr>
          <p:cNvSpPr/>
          <p:nvPr/>
        </p:nvSpPr>
        <p:spPr>
          <a:xfrm>
            <a:off x="1238249" y="2708920"/>
            <a:ext cx="881052" cy="397627"/>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sp>
        <p:nvSpPr>
          <p:cNvPr id="6" name="pole tekstowe 5">
            <a:extLst>
              <a:ext uri="{FF2B5EF4-FFF2-40B4-BE49-F238E27FC236}">
                <a16:creationId xmlns="" xmlns:a16="http://schemas.microsoft.com/office/drawing/2014/main" id="{840BC6DA-F9B7-4AE1-B6D8-02ECB391DABA}"/>
              </a:ext>
            </a:extLst>
          </p:cNvPr>
          <p:cNvSpPr txBox="1"/>
          <p:nvPr/>
        </p:nvSpPr>
        <p:spPr>
          <a:xfrm>
            <a:off x="2571750" y="2643188"/>
            <a:ext cx="5572125" cy="1938992"/>
          </a:xfrm>
          <a:prstGeom prst="rect">
            <a:avLst/>
          </a:prstGeom>
          <a:noFill/>
        </p:spPr>
        <p:txBody>
          <a:bodyPr wrap="square">
            <a:spAutoFit/>
          </a:bodyPr>
          <a:lstStyle/>
          <a:p>
            <a:pPr algn="just" eaLnBrk="1" hangingPunct="1">
              <a:defRPr/>
            </a:pPr>
            <a:r>
              <a:rPr lang="pl-PL" sz="2400" b="0" dirty="0">
                <a:solidFill>
                  <a:schemeClr val="tx2">
                    <a:lumMod val="50000"/>
                  </a:schemeClr>
                </a:solidFill>
                <a:latin typeface="Segoe UI Light" pitchFamily="34" charset="0"/>
              </a:rPr>
              <a:t>Szkolenia „tradycyjne” </a:t>
            </a:r>
          </a:p>
          <a:p>
            <a:pPr algn="just" eaLnBrk="1" hangingPunct="1">
              <a:defRPr/>
            </a:pPr>
            <a:endParaRPr lang="pl-PL" sz="2400" b="0" dirty="0">
              <a:solidFill>
                <a:schemeClr val="tx2">
                  <a:lumMod val="50000"/>
                </a:schemeClr>
              </a:solidFill>
              <a:latin typeface="Segoe UI Light" pitchFamily="34" charset="0"/>
            </a:endParaRPr>
          </a:p>
          <a:p>
            <a:pPr algn="just" eaLnBrk="1" hangingPunct="1">
              <a:defRPr/>
            </a:pPr>
            <a:r>
              <a:rPr lang="pl-PL" sz="2400" b="0" dirty="0">
                <a:solidFill>
                  <a:schemeClr val="tx2">
                    <a:lumMod val="50000"/>
                  </a:schemeClr>
                </a:solidFill>
                <a:latin typeface="Segoe UI Light" pitchFamily="34" charset="0"/>
              </a:rPr>
              <a:t>E-learningi </a:t>
            </a:r>
          </a:p>
          <a:p>
            <a:pPr algn="just" eaLnBrk="1" hangingPunct="1">
              <a:defRPr/>
            </a:pPr>
            <a:endParaRPr lang="pl-PL" sz="2400" b="0" dirty="0">
              <a:solidFill>
                <a:schemeClr val="tx2">
                  <a:lumMod val="50000"/>
                </a:schemeClr>
              </a:solidFill>
              <a:latin typeface="Segoe UI Light" pitchFamily="34" charset="0"/>
            </a:endParaRPr>
          </a:p>
          <a:p>
            <a:pPr algn="just" eaLnBrk="1" hangingPunct="1">
              <a:defRPr/>
            </a:pPr>
            <a:r>
              <a:rPr lang="pl-PL" sz="2400" b="0" dirty="0">
                <a:solidFill>
                  <a:schemeClr val="tx2">
                    <a:lumMod val="50000"/>
                  </a:schemeClr>
                </a:solidFill>
                <a:latin typeface="Segoe UI Light" pitchFamily="34" charset="0"/>
              </a:rPr>
              <a:t>Broszury </a:t>
            </a:r>
          </a:p>
        </p:txBody>
      </p:sp>
      <p:sp>
        <p:nvSpPr>
          <p:cNvPr id="7" name="Strzałka w prawo 4">
            <a:extLst>
              <a:ext uri="{FF2B5EF4-FFF2-40B4-BE49-F238E27FC236}">
                <a16:creationId xmlns="" xmlns:a16="http://schemas.microsoft.com/office/drawing/2014/main" id="{CA4418E2-1311-41D9-BABB-8534F5B64EDB}"/>
              </a:ext>
            </a:extLst>
          </p:cNvPr>
          <p:cNvSpPr/>
          <p:nvPr/>
        </p:nvSpPr>
        <p:spPr>
          <a:xfrm>
            <a:off x="1262073" y="3413870"/>
            <a:ext cx="881052" cy="397627"/>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sp>
        <p:nvSpPr>
          <p:cNvPr id="8" name="Strzałka w prawo 4">
            <a:extLst>
              <a:ext uri="{FF2B5EF4-FFF2-40B4-BE49-F238E27FC236}">
                <a16:creationId xmlns="" xmlns:a16="http://schemas.microsoft.com/office/drawing/2014/main" id="{3D4A815F-8933-4ECF-B8FC-4076090A9927}"/>
              </a:ext>
            </a:extLst>
          </p:cNvPr>
          <p:cNvSpPr/>
          <p:nvPr/>
        </p:nvSpPr>
        <p:spPr>
          <a:xfrm>
            <a:off x="1238249" y="4184553"/>
            <a:ext cx="881052" cy="397627"/>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spTree>
    <p:extLst>
      <p:ext uri="{BB962C8B-B14F-4D97-AF65-F5344CB8AC3E}">
        <p14:creationId xmlns:p14="http://schemas.microsoft.com/office/powerpoint/2010/main" val="14961138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509851BC-F4C0-477C-A76D-5C048997C78E}"/>
              </a:ext>
            </a:extLst>
          </p:cNvPr>
          <p:cNvSpPr txBox="1">
            <a:spLocks/>
          </p:cNvSpPr>
          <p:nvPr/>
        </p:nvSpPr>
        <p:spPr>
          <a:xfrm>
            <a:off x="458698" y="422182"/>
            <a:ext cx="7024744" cy="114300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dirty="0">
                <a:solidFill>
                  <a:schemeClr val="tx1">
                    <a:lumMod val="50000"/>
                    <a:lumOff val="50000"/>
                  </a:schemeClr>
                </a:solidFill>
              </a:rPr>
              <a:t>Kto powinien szkolić?</a:t>
            </a:r>
          </a:p>
        </p:txBody>
      </p:sp>
      <p:sp>
        <p:nvSpPr>
          <p:cNvPr id="5" name="Strzałka w prawo 4">
            <a:extLst>
              <a:ext uri="{FF2B5EF4-FFF2-40B4-BE49-F238E27FC236}">
                <a16:creationId xmlns="" xmlns:a16="http://schemas.microsoft.com/office/drawing/2014/main" id="{1116C45E-739C-4DEB-AE5D-6B3CB992540D}"/>
              </a:ext>
            </a:extLst>
          </p:cNvPr>
          <p:cNvSpPr/>
          <p:nvPr/>
        </p:nvSpPr>
        <p:spPr>
          <a:xfrm>
            <a:off x="1238249" y="2708920"/>
            <a:ext cx="881052" cy="397627"/>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sp>
        <p:nvSpPr>
          <p:cNvPr id="6" name="pole tekstowe 5">
            <a:extLst>
              <a:ext uri="{FF2B5EF4-FFF2-40B4-BE49-F238E27FC236}">
                <a16:creationId xmlns="" xmlns:a16="http://schemas.microsoft.com/office/drawing/2014/main" id="{4B4763A5-1E49-4223-8685-F08BF33878CA}"/>
              </a:ext>
            </a:extLst>
          </p:cNvPr>
          <p:cNvSpPr txBox="1"/>
          <p:nvPr/>
        </p:nvSpPr>
        <p:spPr>
          <a:xfrm>
            <a:off x="2571750" y="2643188"/>
            <a:ext cx="5572125" cy="2308324"/>
          </a:xfrm>
          <a:prstGeom prst="rect">
            <a:avLst/>
          </a:prstGeom>
          <a:noFill/>
        </p:spPr>
        <p:txBody>
          <a:bodyPr>
            <a:spAutoFit/>
          </a:bodyPr>
          <a:lstStyle/>
          <a:p>
            <a:pPr algn="just" eaLnBrk="1" hangingPunct="1">
              <a:defRPr/>
            </a:pPr>
            <a:r>
              <a:rPr lang="pl-PL" sz="2400" b="0" dirty="0">
                <a:solidFill>
                  <a:schemeClr val="tx2">
                    <a:lumMod val="50000"/>
                  </a:schemeClr>
                </a:solidFill>
                <a:latin typeface="Segoe UI Light" pitchFamily="34" charset="0"/>
              </a:rPr>
              <a:t>ABI lub</a:t>
            </a:r>
          </a:p>
          <a:p>
            <a:pPr algn="just" eaLnBrk="1" hangingPunct="1">
              <a:defRPr/>
            </a:pPr>
            <a:endParaRPr lang="pl-PL" sz="2400" b="0" dirty="0">
              <a:solidFill>
                <a:schemeClr val="tx2">
                  <a:lumMod val="50000"/>
                </a:schemeClr>
              </a:solidFill>
              <a:latin typeface="Segoe UI Light" pitchFamily="34" charset="0"/>
            </a:endParaRPr>
          </a:p>
          <a:p>
            <a:pPr algn="just" eaLnBrk="1" hangingPunct="1">
              <a:defRPr/>
            </a:pPr>
            <a:r>
              <a:rPr lang="pl-PL" sz="2400" b="0" dirty="0">
                <a:solidFill>
                  <a:schemeClr val="tx2">
                    <a:lumMod val="50000"/>
                  </a:schemeClr>
                </a:solidFill>
                <a:latin typeface="Segoe UI Light" pitchFamily="34" charset="0"/>
              </a:rPr>
              <a:t>Zewnętrzny trener lub</a:t>
            </a:r>
          </a:p>
          <a:p>
            <a:pPr algn="just" eaLnBrk="1" hangingPunct="1">
              <a:defRPr/>
            </a:pPr>
            <a:endParaRPr lang="pl-PL" sz="2400" b="0" dirty="0">
              <a:solidFill>
                <a:schemeClr val="tx2">
                  <a:lumMod val="50000"/>
                </a:schemeClr>
              </a:solidFill>
              <a:latin typeface="Segoe UI Light" pitchFamily="34" charset="0"/>
            </a:endParaRPr>
          </a:p>
          <a:p>
            <a:pPr algn="just" eaLnBrk="1" hangingPunct="1">
              <a:defRPr/>
            </a:pPr>
            <a:r>
              <a:rPr lang="pl-PL" sz="2400" b="0" dirty="0">
                <a:solidFill>
                  <a:schemeClr val="tx2">
                    <a:lumMod val="50000"/>
                  </a:schemeClr>
                </a:solidFill>
                <a:latin typeface="Segoe UI Light" pitchFamily="34" charset="0"/>
              </a:rPr>
              <a:t>Komórka wewnętrzna odpowiedzialna </a:t>
            </a:r>
            <a:r>
              <a:rPr lang="pl-PL" sz="2400" b="0" dirty="0" smtClean="0">
                <a:solidFill>
                  <a:schemeClr val="tx2">
                    <a:lumMod val="50000"/>
                  </a:schemeClr>
                </a:solidFill>
                <a:latin typeface="Segoe UI Light" pitchFamily="34" charset="0"/>
              </a:rPr>
              <a:t/>
            </a:r>
            <a:br>
              <a:rPr lang="pl-PL" sz="2400" b="0" dirty="0" smtClean="0">
                <a:solidFill>
                  <a:schemeClr val="tx2">
                    <a:lumMod val="50000"/>
                  </a:schemeClr>
                </a:solidFill>
                <a:latin typeface="Segoe UI Light" pitchFamily="34" charset="0"/>
              </a:rPr>
            </a:br>
            <a:r>
              <a:rPr lang="pl-PL" sz="2400" b="0" dirty="0" smtClean="0">
                <a:solidFill>
                  <a:schemeClr val="tx2">
                    <a:lumMod val="50000"/>
                  </a:schemeClr>
                </a:solidFill>
                <a:latin typeface="Segoe UI Light" pitchFamily="34" charset="0"/>
              </a:rPr>
              <a:t>za </a:t>
            </a:r>
            <a:r>
              <a:rPr lang="pl-PL" sz="2400" b="0" dirty="0">
                <a:solidFill>
                  <a:schemeClr val="tx2">
                    <a:lumMod val="50000"/>
                  </a:schemeClr>
                </a:solidFill>
                <a:latin typeface="Segoe UI Light" pitchFamily="34" charset="0"/>
              </a:rPr>
              <a:t>szkolenia</a:t>
            </a:r>
          </a:p>
        </p:txBody>
      </p:sp>
      <p:sp>
        <p:nvSpPr>
          <p:cNvPr id="7" name="Strzałka w prawo 4">
            <a:extLst>
              <a:ext uri="{FF2B5EF4-FFF2-40B4-BE49-F238E27FC236}">
                <a16:creationId xmlns="" xmlns:a16="http://schemas.microsoft.com/office/drawing/2014/main" id="{CC20B223-6203-473A-ACD9-15E3D3ED4667}"/>
              </a:ext>
            </a:extLst>
          </p:cNvPr>
          <p:cNvSpPr/>
          <p:nvPr/>
        </p:nvSpPr>
        <p:spPr>
          <a:xfrm>
            <a:off x="1262073" y="3413870"/>
            <a:ext cx="881052" cy="397627"/>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sp>
        <p:nvSpPr>
          <p:cNvPr id="8" name="Strzałka w prawo 4">
            <a:extLst>
              <a:ext uri="{FF2B5EF4-FFF2-40B4-BE49-F238E27FC236}">
                <a16:creationId xmlns="" xmlns:a16="http://schemas.microsoft.com/office/drawing/2014/main" id="{55A173C7-F812-403D-9EE4-1A3F9F80E6BC}"/>
              </a:ext>
            </a:extLst>
          </p:cNvPr>
          <p:cNvSpPr/>
          <p:nvPr/>
        </p:nvSpPr>
        <p:spPr>
          <a:xfrm>
            <a:off x="1238249" y="4184553"/>
            <a:ext cx="881052" cy="397627"/>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a:p>
        </p:txBody>
      </p:sp>
    </p:spTree>
    <p:extLst>
      <p:ext uri="{BB962C8B-B14F-4D97-AF65-F5344CB8AC3E}">
        <p14:creationId xmlns:p14="http://schemas.microsoft.com/office/powerpoint/2010/main" val="7094596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D9038C30-B35F-41DC-9B6A-07F8E7B60C75}"/>
              </a:ext>
            </a:extLst>
          </p:cNvPr>
          <p:cNvSpPr txBox="1">
            <a:spLocks/>
          </p:cNvSpPr>
          <p:nvPr/>
        </p:nvSpPr>
        <p:spPr>
          <a:xfrm>
            <a:off x="426801" y="283385"/>
            <a:ext cx="7024744" cy="114300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dirty="0">
                <a:solidFill>
                  <a:schemeClr val="tx1">
                    <a:lumMod val="50000"/>
                    <a:lumOff val="50000"/>
                  </a:schemeClr>
                </a:solidFill>
              </a:rPr>
              <a:t>Zakres tematyczny szkoleń</a:t>
            </a:r>
          </a:p>
        </p:txBody>
      </p:sp>
      <p:graphicFrame>
        <p:nvGraphicFramePr>
          <p:cNvPr id="5" name="Symbol zastępczy zawartości 5">
            <a:extLst>
              <a:ext uri="{FF2B5EF4-FFF2-40B4-BE49-F238E27FC236}">
                <a16:creationId xmlns="" xmlns:a16="http://schemas.microsoft.com/office/drawing/2014/main" id="{F0FF0AC1-DCAA-425F-9EFF-0F59D25BAB20}"/>
              </a:ext>
            </a:extLst>
          </p:cNvPr>
          <p:cNvGraphicFramePr>
            <a:graphicFrameLocks/>
          </p:cNvGraphicFramePr>
          <p:nvPr>
            <p:extLst/>
          </p:nvPr>
        </p:nvGraphicFramePr>
        <p:xfrm>
          <a:off x="2329527" y="1674812"/>
          <a:ext cx="6777037" cy="350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85277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2">
            <a:extLst>
              <a:ext uri="{FF2B5EF4-FFF2-40B4-BE49-F238E27FC236}">
                <a16:creationId xmlns="" xmlns:a16="http://schemas.microsoft.com/office/drawing/2014/main" id="{6D9E19A8-9A89-4BDC-AC93-793E6D47B98E}"/>
              </a:ext>
            </a:extLst>
          </p:cNvPr>
          <p:cNvSpPr txBox="1">
            <a:spLocks/>
          </p:cNvSpPr>
          <p:nvPr/>
        </p:nvSpPr>
        <p:spPr>
          <a:xfrm>
            <a:off x="539552" y="294017"/>
            <a:ext cx="7024744" cy="1143000"/>
          </a:xfrm>
          <a:prstGeom prst="rect">
            <a:avLst/>
          </a:prstGeom>
        </p:spPr>
        <p:txBody>
          <a:bodyPr vert="horz" lIns="91440" tIns="45720" rIns="91440" bIns="45720" rtlCol="0" anchor="t">
            <a:normAutofit fontScale="97500"/>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dirty="0">
                <a:solidFill>
                  <a:schemeClr val="tx1">
                    <a:lumMod val="50000"/>
                    <a:lumOff val="50000"/>
                  </a:schemeClr>
                </a:solidFill>
              </a:rPr>
              <a:t>Świadomość na gruncie RODO</a:t>
            </a:r>
          </a:p>
        </p:txBody>
      </p:sp>
      <p:graphicFrame>
        <p:nvGraphicFramePr>
          <p:cNvPr id="5" name="Symbol zastępczy zawartości 4">
            <a:extLst>
              <a:ext uri="{FF2B5EF4-FFF2-40B4-BE49-F238E27FC236}">
                <a16:creationId xmlns="" xmlns:a16="http://schemas.microsoft.com/office/drawing/2014/main" id="{BB109F99-3A9E-4704-81FD-9FABF7D5E15B}"/>
              </a:ext>
            </a:extLst>
          </p:cNvPr>
          <p:cNvGraphicFramePr>
            <a:graphicFrameLocks/>
          </p:cNvGraphicFramePr>
          <p:nvPr>
            <p:extLst/>
          </p:nvPr>
        </p:nvGraphicFramePr>
        <p:xfrm>
          <a:off x="539552" y="1437017"/>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017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5">
            <a:extLst>
              <a:ext uri="{FF2B5EF4-FFF2-40B4-BE49-F238E27FC236}">
                <a16:creationId xmlns="" xmlns:a16="http://schemas.microsoft.com/office/drawing/2014/main" id="{C120AE8A-E8E9-4E55-BD99-F2F4D0BAB9E7}"/>
              </a:ext>
            </a:extLst>
          </p:cNvPr>
          <p:cNvSpPr txBox="1">
            <a:spLocks/>
          </p:cNvSpPr>
          <p:nvPr/>
        </p:nvSpPr>
        <p:spPr>
          <a:xfrm>
            <a:off x="255182" y="74486"/>
            <a:ext cx="9144000" cy="1325563"/>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dirty="0">
                <a:solidFill>
                  <a:schemeClr val="tx1">
                    <a:lumMod val="50000"/>
                    <a:lumOff val="50000"/>
                  </a:schemeClr>
                </a:solidFill>
              </a:rPr>
              <a:t>Dane osobowe na gruncie RODO</a:t>
            </a:r>
          </a:p>
        </p:txBody>
      </p:sp>
      <p:graphicFrame>
        <p:nvGraphicFramePr>
          <p:cNvPr id="8" name="Diagram 7">
            <a:extLst>
              <a:ext uri="{FF2B5EF4-FFF2-40B4-BE49-F238E27FC236}">
                <a16:creationId xmlns="" xmlns:a16="http://schemas.microsoft.com/office/drawing/2014/main" id="{F5C864DC-3172-441E-B0C7-27264C98B394}"/>
              </a:ext>
            </a:extLst>
          </p:cNvPr>
          <p:cNvGraphicFramePr/>
          <p:nvPr>
            <p:extLst/>
          </p:nvPr>
        </p:nvGraphicFramePr>
        <p:xfrm>
          <a:off x="936104" y="836712"/>
          <a:ext cx="914400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Elipsa 6">
            <a:extLst>
              <a:ext uri="{FF2B5EF4-FFF2-40B4-BE49-F238E27FC236}">
                <a16:creationId xmlns="" xmlns:a16="http://schemas.microsoft.com/office/drawing/2014/main" id="{DAF56C24-A419-4889-9EEB-7B64FA1FE7B0}"/>
              </a:ext>
            </a:extLst>
          </p:cNvPr>
          <p:cNvSpPr/>
          <p:nvPr/>
        </p:nvSpPr>
        <p:spPr>
          <a:xfrm>
            <a:off x="2883479" y="1909288"/>
            <a:ext cx="2448272" cy="2160240"/>
          </a:xfrm>
          <a:prstGeom prst="ellipse">
            <a:avLst/>
          </a:prstGeom>
          <a:solidFill>
            <a:schemeClr val="accent6">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Szczególne kategorie danych    </a:t>
            </a:r>
          </a:p>
          <a:p>
            <a:pPr algn="ctr"/>
            <a:r>
              <a:rPr lang="pl-PL" dirty="0"/>
              <a:t>(art. 9 RODO) </a:t>
            </a:r>
          </a:p>
        </p:txBody>
      </p:sp>
      <p:sp>
        <p:nvSpPr>
          <p:cNvPr id="10" name="Elipsa 7">
            <a:extLst>
              <a:ext uri="{FF2B5EF4-FFF2-40B4-BE49-F238E27FC236}">
                <a16:creationId xmlns="" xmlns:a16="http://schemas.microsoft.com/office/drawing/2014/main" id="{ECF83A18-C7A1-4715-BF8D-9619BFB49EF0}"/>
              </a:ext>
            </a:extLst>
          </p:cNvPr>
          <p:cNvSpPr/>
          <p:nvPr/>
        </p:nvSpPr>
        <p:spPr>
          <a:xfrm>
            <a:off x="4799856" y="3370521"/>
            <a:ext cx="2592288" cy="2232248"/>
          </a:xfrm>
          <a:prstGeom prst="ellipse">
            <a:avLst/>
          </a:prstGeom>
          <a:solidFill>
            <a:schemeClr val="accent6">
              <a:lumMod val="9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Dane dot. wyroków skazujących oraz naruszeń prawa            (art. 10 RODO)</a:t>
            </a:r>
          </a:p>
        </p:txBody>
      </p:sp>
    </p:spTree>
    <p:extLst>
      <p:ext uri="{BB962C8B-B14F-4D97-AF65-F5344CB8AC3E}">
        <p14:creationId xmlns:p14="http://schemas.microsoft.com/office/powerpoint/2010/main" val="10598803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2">
            <a:extLst>
              <a:ext uri="{FF2B5EF4-FFF2-40B4-BE49-F238E27FC236}">
                <a16:creationId xmlns="" xmlns:a16="http://schemas.microsoft.com/office/drawing/2014/main" id="{2D9CC9F5-AD01-4E2D-A06E-81FD3C184693}"/>
              </a:ext>
            </a:extLst>
          </p:cNvPr>
          <p:cNvSpPr txBox="1">
            <a:spLocks/>
          </p:cNvSpPr>
          <p:nvPr/>
        </p:nvSpPr>
        <p:spPr>
          <a:xfrm>
            <a:off x="426802" y="198325"/>
            <a:ext cx="7024744" cy="114300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dirty="0">
                <a:solidFill>
                  <a:schemeClr val="tx1">
                    <a:lumMod val="50000"/>
                    <a:lumOff val="50000"/>
                  </a:schemeClr>
                </a:solidFill>
              </a:rPr>
              <a:t>Art. 39 ust. 1  lit b) RODO</a:t>
            </a:r>
          </a:p>
        </p:txBody>
      </p:sp>
      <p:sp>
        <p:nvSpPr>
          <p:cNvPr id="5" name="Symbol zastępczy zawartości 5">
            <a:extLst>
              <a:ext uri="{FF2B5EF4-FFF2-40B4-BE49-F238E27FC236}">
                <a16:creationId xmlns="" xmlns:a16="http://schemas.microsoft.com/office/drawing/2014/main" id="{C4FB9721-277F-47C4-A50E-49514609BC54}"/>
              </a:ext>
            </a:extLst>
          </p:cNvPr>
          <p:cNvSpPr txBox="1">
            <a:spLocks/>
          </p:cNvSpPr>
          <p:nvPr/>
        </p:nvSpPr>
        <p:spPr>
          <a:xfrm>
            <a:off x="426802" y="1674511"/>
            <a:ext cx="10248286" cy="3508977"/>
          </a:xfrm>
          <a:prstGeom prst="rect">
            <a:avLst/>
          </a:prstGeom>
        </p:spPr>
        <p:txBody>
          <a:bodyPr vert="horz" lIns="91440" tIns="45720" rIns="91440" bIns="45720" rtlCol="0">
            <a:normAutofit/>
          </a:bodyPr>
          <a:lstStyle>
            <a:lvl1pPr marL="0" indent="0" algn="just" defTabSz="914400" rtl="0" eaLnBrk="1" latinLnBrk="0" hangingPunct="1">
              <a:lnSpc>
                <a:spcPct val="100000"/>
              </a:lnSpc>
              <a:spcBef>
                <a:spcPts val="1000"/>
              </a:spcBef>
              <a:buFont typeface="Arial" panose="020B0604020202020204" pitchFamily="34" charset="0"/>
              <a:buNone/>
              <a:defRPr sz="2000" kern="1200">
                <a:solidFill>
                  <a:srgbClr val="636363"/>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rgbClr val="636363"/>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pl-PL" sz="2400" dirty="0">
              <a:solidFill>
                <a:schemeClr val="tx2"/>
              </a:solidFill>
            </a:endParaRPr>
          </a:p>
          <a:p>
            <a:pPr algn="ctr"/>
            <a:endParaRPr lang="pl-PL" sz="2400" i="1" dirty="0">
              <a:solidFill>
                <a:schemeClr val="tx2"/>
              </a:solidFill>
            </a:endParaRPr>
          </a:p>
          <a:p>
            <a:pPr algn="l"/>
            <a:r>
              <a:rPr lang="pl-PL" sz="2400" dirty="0">
                <a:solidFill>
                  <a:schemeClr val="tx2"/>
                </a:solidFill>
              </a:rPr>
              <a:t>Do zadań IOD należą </a:t>
            </a:r>
          </a:p>
          <a:p>
            <a:pPr algn="l">
              <a:spcBef>
                <a:spcPts val="0"/>
              </a:spcBef>
            </a:pPr>
            <a:r>
              <a:rPr lang="pl-PL" sz="2400" i="1" dirty="0">
                <a:solidFill>
                  <a:schemeClr val="tx2"/>
                </a:solidFill>
              </a:rPr>
              <a:t>„</a:t>
            </a:r>
            <a:r>
              <a:rPr lang="pl-PL" sz="2400" b="1" i="1" dirty="0">
                <a:solidFill>
                  <a:schemeClr val="tx2"/>
                </a:solidFill>
              </a:rPr>
              <a:t>działania zwiększające świadomość, szkolenia </a:t>
            </a:r>
            <a:r>
              <a:rPr lang="pl-PL" sz="2400" i="1" dirty="0">
                <a:solidFill>
                  <a:schemeClr val="tx2"/>
                </a:solidFill>
              </a:rPr>
              <a:t>personelu uczestniczącego</a:t>
            </a:r>
          </a:p>
          <a:p>
            <a:pPr algn="l">
              <a:spcBef>
                <a:spcPts val="0"/>
              </a:spcBef>
            </a:pPr>
            <a:r>
              <a:rPr lang="pl-PL" sz="2400" i="1" dirty="0">
                <a:solidFill>
                  <a:schemeClr val="tx2"/>
                </a:solidFill>
              </a:rPr>
              <a:t> w operacjach przetwarzania” </a:t>
            </a:r>
          </a:p>
          <a:p>
            <a:endParaRPr lang="pl-PL" sz="2400" dirty="0">
              <a:solidFill>
                <a:schemeClr val="tx2"/>
              </a:solidFill>
            </a:endParaRPr>
          </a:p>
        </p:txBody>
      </p:sp>
    </p:spTree>
    <p:extLst>
      <p:ext uri="{BB962C8B-B14F-4D97-AF65-F5344CB8AC3E}">
        <p14:creationId xmlns:p14="http://schemas.microsoft.com/office/powerpoint/2010/main" val="10869609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2">
            <a:extLst>
              <a:ext uri="{FF2B5EF4-FFF2-40B4-BE49-F238E27FC236}">
                <a16:creationId xmlns="" xmlns:a16="http://schemas.microsoft.com/office/drawing/2014/main" id="{545FD447-D9FF-4819-ADD4-5E45AA848CFF}"/>
              </a:ext>
            </a:extLst>
          </p:cNvPr>
          <p:cNvSpPr txBox="1">
            <a:spLocks/>
          </p:cNvSpPr>
          <p:nvPr/>
        </p:nvSpPr>
        <p:spPr>
          <a:xfrm>
            <a:off x="554392" y="325915"/>
            <a:ext cx="7024744" cy="114300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dirty="0">
                <a:solidFill>
                  <a:schemeClr val="tx1"/>
                </a:solidFill>
              </a:rPr>
              <a:t>Art. 38 ust. 1 RODO </a:t>
            </a:r>
          </a:p>
        </p:txBody>
      </p:sp>
      <p:sp>
        <p:nvSpPr>
          <p:cNvPr id="5" name="Symbol zastępczy zawartości 5">
            <a:extLst>
              <a:ext uri="{FF2B5EF4-FFF2-40B4-BE49-F238E27FC236}">
                <a16:creationId xmlns="" xmlns:a16="http://schemas.microsoft.com/office/drawing/2014/main" id="{67FDAFBF-1B51-4345-8673-868D550D67CF}"/>
              </a:ext>
            </a:extLst>
          </p:cNvPr>
          <p:cNvSpPr txBox="1">
            <a:spLocks/>
          </p:cNvSpPr>
          <p:nvPr/>
        </p:nvSpPr>
        <p:spPr>
          <a:xfrm>
            <a:off x="333987" y="1759572"/>
            <a:ext cx="8948237" cy="3508977"/>
          </a:xfrm>
          <a:prstGeom prst="rect">
            <a:avLst/>
          </a:prstGeom>
        </p:spPr>
        <p:txBody>
          <a:bodyPr vert="horz" lIns="91440" tIns="45720" rIns="91440" bIns="45720" rtlCol="0">
            <a:normAutofit/>
          </a:bodyPr>
          <a:lstStyle>
            <a:lvl1pPr marL="0" indent="0" algn="just" defTabSz="914400" rtl="0" eaLnBrk="1" latinLnBrk="0" hangingPunct="1">
              <a:lnSpc>
                <a:spcPct val="100000"/>
              </a:lnSpc>
              <a:spcBef>
                <a:spcPts val="1000"/>
              </a:spcBef>
              <a:buFont typeface="Arial" panose="020B0604020202020204" pitchFamily="34" charset="0"/>
              <a:buNone/>
              <a:defRPr sz="2000" kern="1200">
                <a:solidFill>
                  <a:srgbClr val="636363"/>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rgbClr val="636363"/>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pl-PL" dirty="0">
              <a:solidFill>
                <a:schemeClr val="tx2"/>
              </a:solidFill>
            </a:endParaRPr>
          </a:p>
          <a:p>
            <a:pPr algn="ctr"/>
            <a:endParaRPr lang="pl-PL" i="1" dirty="0">
              <a:solidFill>
                <a:schemeClr val="tx2"/>
              </a:solidFill>
            </a:endParaRPr>
          </a:p>
          <a:p>
            <a:pPr algn="l"/>
            <a:r>
              <a:rPr lang="pl-PL" sz="2400" dirty="0">
                <a:solidFill>
                  <a:schemeClr val="tx2"/>
                </a:solidFill>
              </a:rPr>
              <a:t>Wymóg włączania IOD</a:t>
            </a:r>
          </a:p>
          <a:p>
            <a:pPr algn="l"/>
            <a:r>
              <a:rPr lang="pl-PL" sz="2400" dirty="0">
                <a:solidFill>
                  <a:schemeClr val="tx2"/>
                </a:solidFill>
              </a:rPr>
              <a:t>(właściwie i niezwłocznie) </a:t>
            </a:r>
            <a:r>
              <a:rPr lang="pl-PL" sz="2400" b="1" u="sng" dirty="0">
                <a:solidFill>
                  <a:schemeClr val="tx2"/>
                </a:solidFill>
              </a:rPr>
              <a:t>we wszystkie sprawy</a:t>
            </a:r>
            <a:r>
              <a:rPr lang="pl-PL" sz="2400" dirty="0">
                <a:solidFill>
                  <a:schemeClr val="tx2"/>
                </a:solidFill>
              </a:rPr>
              <a:t> dotyczące ochrony danych osobowych</a:t>
            </a:r>
          </a:p>
        </p:txBody>
      </p:sp>
    </p:spTree>
    <p:extLst>
      <p:ext uri="{BB962C8B-B14F-4D97-AF65-F5344CB8AC3E}">
        <p14:creationId xmlns:p14="http://schemas.microsoft.com/office/powerpoint/2010/main" val="18176637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2">
            <a:extLst>
              <a:ext uri="{FF2B5EF4-FFF2-40B4-BE49-F238E27FC236}">
                <a16:creationId xmlns="" xmlns:a16="http://schemas.microsoft.com/office/drawing/2014/main" id="{55009838-E2CC-4170-BC40-D4AA33141F98}"/>
              </a:ext>
            </a:extLst>
          </p:cNvPr>
          <p:cNvSpPr txBox="1">
            <a:spLocks/>
          </p:cNvSpPr>
          <p:nvPr/>
        </p:nvSpPr>
        <p:spPr>
          <a:xfrm>
            <a:off x="237460" y="786809"/>
            <a:ext cx="11717079" cy="1325563"/>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dirty="0">
                <a:solidFill>
                  <a:schemeClr val="tx1">
                    <a:lumMod val="50000"/>
                    <a:lumOff val="50000"/>
                  </a:schemeClr>
                </a:solidFill>
              </a:rPr>
              <a:t>Uwzględnianie odo w fazie projektowania (art. 25 ust. 1 RODO)</a:t>
            </a:r>
          </a:p>
        </p:txBody>
      </p:sp>
      <p:graphicFrame>
        <p:nvGraphicFramePr>
          <p:cNvPr id="5" name="Symbol zastępczy zawartości 3">
            <a:extLst>
              <a:ext uri="{FF2B5EF4-FFF2-40B4-BE49-F238E27FC236}">
                <a16:creationId xmlns="" xmlns:a16="http://schemas.microsoft.com/office/drawing/2014/main" id="{F49642A8-533F-4A30-98E1-C10A41A0ECF4}"/>
              </a:ext>
            </a:extLst>
          </p:cNvPr>
          <p:cNvGraphicFramePr>
            <a:graphicFrameLocks/>
          </p:cNvGraphicFramePr>
          <p:nvPr>
            <p:extLst/>
          </p:nvPr>
        </p:nvGraphicFramePr>
        <p:xfrm>
          <a:off x="1312356" y="1685336"/>
          <a:ext cx="8640960"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04407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2">
            <a:extLst>
              <a:ext uri="{FF2B5EF4-FFF2-40B4-BE49-F238E27FC236}">
                <a16:creationId xmlns="" xmlns:a16="http://schemas.microsoft.com/office/drawing/2014/main" id="{72BAEE6C-DB15-41C8-A913-752E37237D8D}"/>
              </a:ext>
            </a:extLst>
          </p:cNvPr>
          <p:cNvSpPr txBox="1">
            <a:spLocks/>
          </p:cNvSpPr>
          <p:nvPr/>
        </p:nvSpPr>
        <p:spPr>
          <a:xfrm>
            <a:off x="262270" y="796660"/>
            <a:ext cx="11929730" cy="1325563"/>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dirty="0">
                <a:solidFill>
                  <a:schemeClr val="tx1">
                    <a:lumMod val="50000"/>
                    <a:lumOff val="50000"/>
                  </a:schemeClr>
                </a:solidFill>
              </a:rPr>
              <a:t>Uwzględnianie odo w fazie projektowania (art. 25 ust. 1 RODO)</a:t>
            </a:r>
          </a:p>
        </p:txBody>
      </p:sp>
      <p:graphicFrame>
        <p:nvGraphicFramePr>
          <p:cNvPr id="5" name="Symbol zastępczy zawartości 3">
            <a:extLst>
              <a:ext uri="{FF2B5EF4-FFF2-40B4-BE49-F238E27FC236}">
                <a16:creationId xmlns="" xmlns:a16="http://schemas.microsoft.com/office/drawing/2014/main" id="{BA3029D1-706A-406A-ACED-04C3945C60F4}"/>
              </a:ext>
            </a:extLst>
          </p:cNvPr>
          <p:cNvGraphicFramePr>
            <a:graphicFrameLocks/>
          </p:cNvGraphicFramePr>
          <p:nvPr>
            <p:extLst/>
          </p:nvPr>
        </p:nvGraphicFramePr>
        <p:xfrm>
          <a:off x="1583668" y="1459441"/>
          <a:ext cx="8568952" cy="3684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lipsa 5">
            <a:extLst>
              <a:ext uri="{FF2B5EF4-FFF2-40B4-BE49-F238E27FC236}">
                <a16:creationId xmlns="" xmlns:a16="http://schemas.microsoft.com/office/drawing/2014/main" id="{ABDEAAC0-7B42-4427-999B-DB596B1C00A9}"/>
              </a:ext>
            </a:extLst>
          </p:cNvPr>
          <p:cNvSpPr/>
          <p:nvPr/>
        </p:nvSpPr>
        <p:spPr>
          <a:xfrm>
            <a:off x="3490831" y="4567444"/>
            <a:ext cx="2736304" cy="1152128"/>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pseudonimizacja</a:t>
            </a:r>
          </a:p>
        </p:txBody>
      </p:sp>
      <p:sp>
        <p:nvSpPr>
          <p:cNvPr id="7" name="Elipsa 6">
            <a:extLst>
              <a:ext uri="{FF2B5EF4-FFF2-40B4-BE49-F238E27FC236}">
                <a16:creationId xmlns="" xmlns:a16="http://schemas.microsoft.com/office/drawing/2014/main" id="{31B9CC0A-913C-4BC2-9BAA-508110E66E6E}"/>
              </a:ext>
            </a:extLst>
          </p:cNvPr>
          <p:cNvSpPr/>
          <p:nvPr/>
        </p:nvSpPr>
        <p:spPr>
          <a:xfrm>
            <a:off x="6766146" y="4567444"/>
            <a:ext cx="2736304" cy="1152128"/>
          </a:xfrm>
          <a:prstGeom prst="ellipse">
            <a:avLst/>
          </a:prstGeom>
          <a:solidFill>
            <a:schemeClr val="accent6">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minimalizacja  danych</a:t>
            </a:r>
          </a:p>
        </p:txBody>
      </p:sp>
    </p:spTree>
    <p:extLst>
      <p:ext uri="{BB962C8B-B14F-4D97-AF65-F5344CB8AC3E}">
        <p14:creationId xmlns:p14="http://schemas.microsoft.com/office/powerpoint/2010/main" val="9351549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2">
            <a:extLst>
              <a:ext uri="{FF2B5EF4-FFF2-40B4-BE49-F238E27FC236}">
                <a16:creationId xmlns="" xmlns:a16="http://schemas.microsoft.com/office/drawing/2014/main" id="{4BEB61A2-0E49-419F-85A7-CE12A60D4A3E}"/>
              </a:ext>
            </a:extLst>
          </p:cNvPr>
          <p:cNvSpPr txBox="1">
            <a:spLocks/>
          </p:cNvSpPr>
          <p:nvPr/>
        </p:nvSpPr>
        <p:spPr>
          <a:xfrm>
            <a:off x="323528" y="765544"/>
            <a:ext cx="11504428" cy="1325563"/>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dirty="0">
                <a:solidFill>
                  <a:schemeClr val="tx1">
                    <a:lumMod val="50000"/>
                    <a:lumOff val="50000"/>
                  </a:schemeClr>
                </a:solidFill>
              </a:rPr>
              <a:t>Uwzględnianie odo w fazie projektowania (art. 25 ust. 1 RODO)</a:t>
            </a:r>
          </a:p>
        </p:txBody>
      </p:sp>
      <p:graphicFrame>
        <p:nvGraphicFramePr>
          <p:cNvPr id="5" name="Symbol zastępczy zawartości 3">
            <a:extLst>
              <a:ext uri="{FF2B5EF4-FFF2-40B4-BE49-F238E27FC236}">
                <a16:creationId xmlns="" xmlns:a16="http://schemas.microsoft.com/office/drawing/2014/main" id="{DA9510E2-AAC7-4A77-9329-76EF7342B5A8}"/>
              </a:ext>
            </a:extLst>
          </p:cNvPr>
          <p:cNvGraphicFramePr>
            <a:graphicFrameLocks/>
          </p:cNvGraphicFramePr>
          <p:nvPr>
            <p:extLst/>
          </p:nvPr>
        </p:nvGraphicFramePr>
        <p:xfrm>
          <a:off x="1535640" y="1810506"/>
          <a:ext cx="8568952" cy="3684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58323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2">
            <a:extLst>
              <a:ext uri="{FF2B5EF4-FFF2-40B4-BE49-F238E27FC236}">
                <a16:creationId xmlns="" xmlns:a16="http://schemas.microsoft.com/office/drawing/2014/main" id="{22702EF6-E118-42A6-AA2E-ABBC6A2BB301}"/>
              </a:ext>
            </a:extLst>
          </p:cNvPr>
          <p:cNvSpPr txBox="1">
            <a:spLocks/>
          </p:cNvSpPr>
          <p:nvPr/>
        </p:nvSpPr>
        <p:spPr>
          <a:xfrm>
            <a:off x="611560" y="733646"/>
            <a:ext cx="9308617" cy="1325563"/>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dirty="0">
                <a:solidFill>
                  <a:schemeClr val="tx1"/>
                </a:solidFill>
              </a:rPr>
              <a:t>Domyślna ochrona danych  (art. 25 ust. 2 RODO) </a:t>
            </a:r>
          </a:p>
        </p:txBody>
      </p:sp>
      <p:graphicFrame>
        <p:nvGraphicFramePr>
          <p:cNvPr id="5" name="Symbol zastępczy zawartości 3">
            <a:extLst>
              <a:ext uri="{FF2B5EF4-FFF2-40B4-BE49-F238E27FC236}">
                <a16:creationId xmlns="" xmlns:a16="http://schemas.microsoft.com/office/drawing/2014/main" id="{20617633-6D82-4477-8E23-80078E39EC16}"/>
              </a:ext>
            </a:extLst>
          </p:cNvPr>
          <p:cNvGraphicFramePr>
            <a:graphicFrameLocks/>
          </p:cNvGraphicFramePr>
          <p:nvPr>
            <p:extLst/>
          </p:nvPr>
        </p:nvGraphicFramePr>
        <p:xfrm>
          <a:off x="2429727" y="1396427"/>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82926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9F9A0A1A-F1D7-485C-9E60-9398B465EB73}"/>
              </a:ext>
            </a:extLst>
          </p:cNvPr>
          <p:cNvGraphicFramePr/>
          <p:nvPr>
            <p:extLst/>
          </p:nvPr>
        </p:nvGraphicFramePr>
        <p:xfrm>
          <a:off x="1883532" y="1082155"/>
          <a:ext cx="8185501" cy="4521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2">
            <a:extLst>
              <a:ext uri="{FF2B5EF4-FFF2-40B4-BE49-F238E27FC236}">
                <a16:creationId xmlns="" xmlns:a16="http://schemas.microsoft.com/office/drawing/2014/main" id="{8BBAD521-8566-4639-8B63-5CCD9D85B5E4}"/>
              </a:ext>
            </a:extLst>
          </p:cNvPr>
          <p:cNvSpPr txBox="1">
            <a:spLocks/>
          </p:cNvSpPr>
          <p:nvPr/>
        </p:nvSpPr>
        <p:spPr>
          <a:xfrm>
            <a:off x="452003" y="213792"/>
            <a:ext cx="7886700" cy="1325563"/>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dirty="0">
                <a:solidFill>
                  <a:schemeClr val="tx1">
                    <a:lumMod val="50000"/>
                    <a:lumOff val="50000"/>
                  </a:schemeClr>
                </a:solidFill>
              </a:rPr>
              <a:t>Domyślna ochrona danych </a:t>
            </a:r>
          </a:p>
        </p:txBody>
      </p:sp>
    </p:spTree>
    <p:extLst>
      <p:ext uri="{BB962C8B-B14F-4D97-AF65-F5344CB8AC3E}">
        <p14:creationId xmlns:p14="http://schemas.microsoft.com/office/powerpoint/2010/main" val="13006992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2768599"/>
            <a:ext cx="10515600" cy="3066187"/>
          </a:xfrm>
        </p:spPr>
        <p:txBody>
          <a:bodyPr>
            <a:normAutofit/>
          </a:bodyPr>
          <a:lstStyle/>
          <a:p>
            <a:pPr algn="ctr"/>
            <a:r>
              <a:rPr lang="pl-PL" sz="3200" dirty="0"/>
              <a:t>III Filar – Zabezpieczenia</a:t>
            </a:r>
          </a:p>
        </p:txBody>
      </p:sp>
    </p:spTree>
    <p:extLst>
      <p:ext uri="{BB962C8B-B14F-4D97-AF65-F5344CB8AC3E}">
        <p14:creationId xmlns:p14="http://schemas.microsoft.com/office/powerpoint/2010/main" val="4624490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1"/>
          <p:cNvGraphicFramePr>
            <a:graphicFrameLocks noGrp="1"/>
          </p:cNvGraphicFramePr>
          <p:nvPr>
            <p:extLst/>
          </p:nvPr>
        </p:nvGraphicFramePr>
        <p:xfrm>
          <a:off x="1587500" y="1062037"/>
          <a:ext cx="8826500" cy="4733926"/>
        </p:xfrm>
        <a:graphic>
          <a:graphicData uri="http://schemas.openxmlformats.org/presentationml/2006/ole">
            <mc:AlternateContent xmlns:mc="http://schemas.openxmlformats.org/markup-compatibility/2006">
              <mc:Choice xmlns:v="urn:schemas-microsoft-com:vml" Requires="v">
                <p:oleObj spid="_x0000_s1031" name="Worksheet" r:id="rId3" imgW="7071526" imgH="4549223" progId="">
                  <p:embed/>
                </p:oleObj>
              </mc:Choice>
              <mc:Fallback>
                <p:oleObj name="Worksheet" r:id="rId3" imgW="7071526" imgH="4549223" progId="">
                  <p:embed/>
                  <p:pic>
                    <p:nvPicPr>
                      <p:cNvPr id="2050" name="Object 31"/>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00" y="1062037"/>
                        <a:ext cx="8826500" cy="4733926"/>
                      </a:xfrm>
                      <a:prstGeom prst="rect">
                        <a:avLst/>
                      </a:prstGeom>
                      <a:noFill/>
                      <a:extLst/>
                    </p:spPr>
                  </p:pic>
                </p:oleObj>
              </mc:Fallback>
            </mc:AlternateContent>
          </a:graphicData>
        </a:graphic>
      </p:graphicFrame>
      <p:sp>
        <p:nvSpPr>
          <p:cNvPr id="2051" name="Tytuł 1"/>
          <p:cNvSpPr>
            <a:spLocks noGrp="1"/>
          </p:cNvSpPr>
          <p:nvPr>
            <p:ph type="title"/>
          </p:nvPr>
        </p:nvSpPr>
        <p:spPr>
          <a:xfrm>
            <a:off x="476251" y="142874"/>
            <a:ext cx="7358063" cy="1143000"/>
          </a:xfrm>
        </p:spPr>
        <p:txBody>
          <a:bodyPr>
            <a:normAutofit/>
          </a:bodyPr>
          <a:lstStyle/>
          <a:p>
            <a:pPr eaLnBrk="1" hangingPunct="1"/>
            <a:r>
              <a:rPr lang="pl-PL" sz="3600" dirty="0"/>
              <a:t>Nośniki z jakich wyciekają dane</a:t>
            </a:r>
          </a:p>
        </p:txBody>
      </p:sp>
    </p:spTree>
    <p:extLst>
      <p:ext uri="{BB962C8B-B14F-4D97-AF65-F5344CB8AC3E}">
        <p14:creationId xmlns:p14="http://schemas.microsoft.com/office/powerpoint/2010/main" val="18470761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rtlCol="0">
            <a:normAutofit/>
          </a:bodyPr>
          <a:lstStyle/>
          <a:p>
            <a:pPr>
              <a:defRPr/>
            </a:pPr>
            <a:r>
              <a:rPr lang="pl-PL" dirty="0">
                <a:solidFill>
                  <a:schemeClr val="tx2">
                    <a:lumMod val="75000"/>
                  </a:schemeClr>
                </a:solidFill>
              </a:rPr>
              <a:t>Zabezpieczenia fizyczne</a:t>
            </a:r>
          </a:p>
        </p:txBody>
      </p:sp>
      <p:graphicFrame>
        <p:nvGraphicFramePr>
          <p:cNvPr id="6" name="Symbol zastępczy zawartości 5"/>
          <p:cNvGraphicFramePr>
            <a:graphicFrameLocks noGrp="1"/>
          </p:cNvGraphicFramePr>
          <p:nvPr>
            <p:ph idx="1"/>
            <p:extLst/>
          </p:nvPr>
        </p:nvGraphicFramePr>
        <p:xfrm>
          <a:off x="2566989" y="2324101"/>
          <a:ext cx="6777037" cy="350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4747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5">
            <a:extLst>
              <a:ext uri="{FF2B5EF4-FFF2-40B4-BE49-F238E27FC236}">
                <a16:creationId xmlns="" xmlns:a16="http://schemas.microsoft.com/office/drawing/2014/main" id="{B78309F1-839C-48E9-9081-B69499D63903}"/>
              </a:ext>
            </a:extLst>
          </p:cNvPr>
          <p:cNvSpPr txBox="1">
            <a:spLocks/>
          </p:cNvSpPr>
          <p:nvPr/>
        </p:nvSpPr>
        <p:spPr>
          <a:xfrm>
            <a:off x="-659219" y="217054"/>
            <a:ext cx="9809200" cy="687122"/>
          </a:xfrm>
          <a:prstGeom prst="rect">
            <a:avLst/>
          </a:prstGeom>
        </p:spPr>
        <p:txBody>
          <a:bodyPr vert="horz" lIns="91440" tIns="45720" rIns="91440" bIns="45720" rtlCol="0" anchor="t">
            <a:normAutofit fontScale="97500"/>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pPr algn="ctr"/>
            <a:r>
              <a:rPr lang="pl-PL" dirty="0">
                <a:solidFill>
                  <a:schemeClr val="tx1">
                    <a:lumMod val="50000"/>
                    <a:lumOff val="50000"/>
                  </a:schemeClr>
                </a:solidFill>
                <a:ea typeface="Open Sans" pitchFamily="34" charset="0"/>
                <a:cs typeface="Open Sans" pitchFamily="34" charset="0"/>
              </a:rPr>
              <a:t>Szczególne kategorie danych (art. 9 ust. 1 RODO)</a:t>
            </a:r>
          </a:p>
        </p:txBody>
      </p:sp>
      <p:graphicFrame>
        <p:nvGraphicFramePr>
          <p:cNvPr id="5" name="Tabela 4">
            <a:extLst>
              <a:ext uri="{FF2B5EF4-FFF2-40B4-BE49-F238E27FC236}">
                <a16:creationId xmlns="" xmlns:a16="http://schemas.microsoft.com/office/drawing/2014/main" id="{99FAFDC1-B0B8-4E43-8C77-1C281B9AA3A7}"/>
              </a:ext>
            </a:extLst>
          </p:cNvPr>
          <p:cNvGraphicFramePr>
            <a:graphicFrameLocks noGrp="1"/>
          </p:cNvGraphicFramePr>
          <p:nvPr>
            <p:extLst/>
          </p:nvPr>
        </p:nvGraphicFramePr>
        <p:xfrm>
          <a:off x="1137684" y="967971"/>
          <a:ext cx="9144000" cy="4824536"/>
        </p:xfrm>
        <a:graphic>
          <a:graphicData uri="http://schemas.openxmlformats.org/drawingml/2006/table">
            <a:tbl>
              <a:tblPr firstRow="1" bandRow="1">
                <a:tableStyleId>{5C22544A-7EE6-4342-B048-85BDC9FD1C3A}</a:tableStyleId>
              </a:tblPr>
              <a:tblGrid>
                <a:gridCol w="4572000">
                  <a:extLst>
                    <a:ext uri="{9D8B030D-6E8A-4147-A177-3AD203B41FA5}">
                      <a16:colId xmlns="" xmlns:a16="http://schemas.microsoft.com/office/drawing/2014/main" val="20000"/>
                    </a:ext>
                  </a:extLst>
                </a:gridCol>
                <a:gridCol w="4572000">
                  <a:extLst>
                    <a:ext uri="{9D8B030D-6E8A-4147-A177-3AD203B41FA5}">
                      <a16:colId xmlns="" xmlns:a16="http://schemas.microsoft.com/office/drawing/2014/main" val="20001"/>
                    </a:ext>
                  </a:extLst>
                </a:gridCol>
              </a:tblGrid>
              <a:tr h="558543">
                <a:tc>
                  <a:txBody>
                    <a:bodyPr/>
                    <a:lstStyle/>
                    <a:p>
                      <a:pPr algn="ctr"/>
                      <a:r>
                        <a:rPr lang="pl-PL" b="1" dirty="0"/>
                        <a:t>uodo</a:t>
                      </a:r>
                    </a:p>
                  </a:txBody>
                  <a:tcPr/>
                </a:tc>
                <a:tc>
                  <a:txBody>
                    <a:bodyPr/>
                    <a:lstStyle/>
                    <a:p>
                      <a:pPr algn="ctr"/>
                      <a:r>
                        <a:rPr lang="pl-PL" b="1" dirty="0"/>
                        <a:t>RODO</a:t>
                      </a:r>
                    </a:p>
                  </a:txBody>
                  <a:tcPr/>
                </a:tc>
                <a:extLst>
                  <a:ext uri="{0D108BD9-81ED-4DB2-BD59-A6C34878D82A}">
                    <a16:rowId xmlns="" xmlns:a16="http://schemas.microsoft.com/office/drawing/2014/main" val="10000"/>
                  </a:ext>
                </a:extLst>
              </a:tr>
              <a:tr h="648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b="0" dirty="0">
                          <a:solidFill>
                            <a:schemeClr val="tx2">
                              <a:lumMod val="75000"/>
                            </a:schemeClr>
                          </a:solidFill>
                          <a:latin typeface="+mn-lt"/>
                          <a:ea typeface="Open Sans" pitchFamily="34" charset="0"/>
                          <a:cs typeface="Open Sans" pitchFamily="34" charset="0"/>
                        </a:rPr>
                        <a:t>pochodzenie rasowe lub etniczne</a:t>
                      </a:r>
                    </a:p>
                    <a:p>
                      <a:endParaRPr lang="pl-P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b="0" dirty="0">
                          <a:solidFill>
                            <a:schemeClr val="tx2">
                              <a:lumMod val="75000"/>
                            </a:schemeClr>
                          </a:solidFill>
                          <a:latin typeface="+mn-lt"/>
                          <a:ea typeface="Open Sans" pitchFamily="34" charset="0"/>
                          <a:cs typeface="Open Sans" pitchFamily="34" charset="0"/>
                        </a:rPr>
                        <a:t>pochodzenie rasowe lub etniczne</a:t>
                      </a:r>
                    </a:p>
                  </a:txBody>
                  <a:tcPr/>
                </a:tc>
                <a:extLst>
                  <a:ext uri="{0D108BD9-81ED-4DB2-BD59-A6C34878D82A}">
                    <a16:rowId xmlns="" xmlns:a16="http://schemas.microsoft.com/office/drawing/2014/main" val="10001"/>
                  </a:ext>
                </a:extLst>
              </a:tr>
              <a:tr h="558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b="0" dirty="0">
                          <a:solidFill>
                            <a:schemeClr val="tx2">
                              <a:lumMod val="75000"/>
                            </a:schemeClr>
                          </a:solidFill>
                          <a:latin typeface="+mn-lt"/>
                          <a:ea typeface="Open Sans" pitchFamily="34" charset="0"/>
                          <a:cs typeface="Open Sans" pitchFamily="34" charset="0"/>
                        </a:rPr>
                        <a:t>poglądy polityczne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b="0" dirty="0">
                          <a:solidFill>
                            <a:schemeClr val="tx2">
                              <a:lumMod val="75000"/>
                            </a:schemeClr>
                          </a:solidFill>
                          <a:latin typeface="+mn-lt"/>
                          <a:ea typeface="Open Sans" pitchFamily="34" charset="0"/>
                          <a:cs typeface="Open Sans" pitchFamily="34" charset="0"/>
                        </a:rPr>
                        <a:t>poglądy polityczne</a:t>
                      </a:r>
                    </a:p>
                  </a:txBody>
                  <a:tcPr/>
                </a:tc>
                <a:extLst>
                  <a:ext uri="{0D108BD9-81ED-4DB2-BD59-A6C34878D82A}">
                    <a16:rowId xmlns="" xmlns:a16="http://schemas.microsoft.com/office/drawing/2014/main" val="10002"/>
                  </a:ext>
                </a:extLst>
              </a:tr>
              <a:tr h="9268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b="0" dirty="0">
                          <a:solidFill>
                            <a:schemeClr val="tx2">
                              <a:lumMod val="75000"/>
                            </a:schemeClr>
                          </a:solidFill>
                          <a:latin typeface="+mn-lt"/>
                          <a:ea typeface="Open Sans" pitchFamily="34" charset="0"/>
                          <a:cs typeface="Open Sans" pitchFamily="34" charset="0"/>
                        </a:rPr>
                        <a:t>przekonania religijne lub filozoficzne</a:t>
                      </a:r>
                    </a:p>
                    <a:p>
                      <a:endParaRPr lang="pl-P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b="0" dirty="0">
                          <a:solidFill>
                            <a:schemeClr val="tx1"/>
                          </a:solidFill>
                          <a:latin typeface="+mn-lt"/>
                          <a:ea typeface="Open Sans" pitchFamily="34" charset="0"/>
                          <a:cs typeface="Open Sans" pitchFamily="34" charset="0"/>
                        </a:rPr>
                        <a:t>przekonania religijne lub światopoglądowe</a:t>
                      </a:r>
                    </a:p>
                    <a:p>
                      <a:endParaRPr lang="pl-PL" dirty="0">
                        <a:solidFill>
                          <a:schemeClr val="tx1"/>
                        </a:solidFill>
                      </a:endParaRPr>
                    </a:p>
                  </a:txBody>
                  <a:tcPr/>
                </a:tc>
                <a:extLst>
                  <a:ext uri="{0D108BD9-81ED-4DB2-BD59-A6C34878D82A}">
                    <a16:rowId xmlns="" xmlns:a16="http://schemas.microsoft.com/office/drawing/2014/main" val="10003"/>
                  </a:ext>
                </a:extLst>
              </a:tr>
              <a:tr h="9268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b="0" dirty="0">
                          <a:solidFill>
                            <a:schemeClr val="tx2">
                              <a:lumMod val="75000"/>
                            </a:schemeClr>
                          </a:solidFill>
                          <a:latin typeface="+mn-lt"/>
                          <a:ea typeface="Open Sans" pitchFamily="34" charset="0"/>
                          <a:cs typeface="Open Sans" pitchFamily="34" charset="0"/>
                        </a:rPr>
                        <a:t>przynależność wyznaniowa, partyjna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800" b="0" dirty="0">
                          <a:solidFill>
                            <a:schemeClr val="tx2">
                              <a:lumMod val="75000"/>
                            </a:schemeClr>
                          </a:solidFill>
                          <a:latin typeface="+mn-lt"/>
                          <a:ea typeface="Open Sans" pitchFamily="34" charset="0"/>
                          <a:cs typeface="Open Sans" pitchFamily="34" charset="0"/>
                        </a:rPr>
                        <a:t>lub związkowa</a:t>
                      </a:r>
                    </a:p>
                    <a:p>
                      <a:endParaRPr lang="pl-PL" dirty="0"/>
                    </a:p>
                  </a:txBody>
                  <a:tcPr/>
                </a:tc>
                <a:tc>
                  <a:txBody>
                    <a:bodyPr/>
                    <a:lstStyle/>
                    <a:p>
                      <a:r>
                        <a:rPr lang="pl-PL" dirty="0">
                          <a:solidFill>
                            <a:schemeClr val="tx1"/>
                          </a:solidFill>
                        </a:rPr>
                        <a:t>przynależność</a:t>
                      </a:r>
                      <a:r>
                        <a:rPr lang="pl-PL" baseline="0" dirty="0">
                          <a:solidFill>
                            <a:schemeClr val="tx1"/>
                          </a:solidFill>
                        </a:rPr>
                        <a:t> do związków zawodowych</a:t>
                      </a:r>
                      <a:endParaRPr lang="pl-PL" dirty="0">
                        <a:solidFill>
                          <a:schemeClr val="tx1"/>
                        </a:solidFill>
                      </a:endParaRPr>
                    </a:p>
                  </a:txBody>
                  <a:tcPr/>
                </a:tc>
                <a:extLst>
                  <a:ext uri="{0D108BD9-81ED-4DB2-BD59-A6C34878D82A}">
                    <a16:rowId xmlns="" xmlns:a16="http://schemas.microsoft.com/office/drawing/2014/main" val="10004"/>
                  </a:ext>
                </a:extLst>
              </a:tr>
              <a:tr h="12049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b="0" dirty="0">
                          <a:solidFill>
                            <a:schemeClr val="tx2">
                              <a:lumMod val="75000"/>
                            </a:schemeClr>
                          </a:solidFill>
                          <a:latin typeface="+mn-lt"/>
                          <a:ea typeface="Open Sans" pitchFamily="34" charset="0"/>
                          <a:cs typeface="Open Sans" pitchFamily="34" charset="0"/>
                        </a:rPr>
                        <a:t>wyroki , orzeczenia o ukaraniu i mandatach karnych oraz inne wydane w postępowaniu sądowym lub administracyjnym</a:t>
                      </a:r>
                    </a:p>
                  </a:txBody>
                  <a:tcPr/>
                </a:tc>
                <a:tc>
                  <a:txBody>
                    <a:bodyPr/>
                    <a:lstStyle/>
                    <a:p>
                      <a:r>
                        <a:rPr lang="pl-PL" dirty="0">
                          <a:solidFill>
                            <a:srgbClr val="FF0000"/>
                          </a:solidFill>
                        </a:rPr>
                        <a:t>BRAK*</a:t>
                      </a: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8566250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rtlCol="0">
            <a:normAutofit/>
          </a:bodyPr>
          <a:lstStyle/>
          <a:p>
            <a:pPr>
              <a:defRPr/>
            </a:pPr>
            <a:r>
              <a:rPr lang="pl-PL" dirty="0">
                <a:solidFill>
                  <a:schemeClr val="tx2">
                    <a:lumMod val="75000"/>
                  </a:schemeClr>
                </a:solidFill>
              </a:rPr>
              <a:t>Zabezpieczenia </a:t>
            </a:r>
            <a:r>
              <a:rPr lang="pl-PL" dirty="0" smtClean="0">
                <a:solidFill>
                  <a:schemeClr val="tx2">
                    <a:lumMod val="75000"/>
                  </a:schemeClr>
                </a:solidFill>
              </a:rPr>
              <a:t>techniczne</a:t>
            </a:r>
            <a:r>
              <a:rPr lang="en-US" dirty="0" smtClean="0">
                <a:solidFill>
                  <a:schemeClr val="tx2">
                    <a:lumMod val="75000"/>
                  </a:schemeClr>
                </a:solidFill>
              </a:rPr>
              <a:t/>
            </a:r>
            <a:br>
              <a:rPr lang="en-US" dirty="0" smtClean="0">
                <a:solidFill>
                  <a:schemeClr val="tx2">
                    <a:lumMod val="75000"/>
                  </a:schemeClr>
                </a:solidFill>
              </a:rPr>
            </a:br>
            <a:r>
              <a:rPr lang="en-US" dirty="0" smtClean="0">
                <a:solidFill>
                  <a:schemeClr val="tx2">
                    <a:lumMod val="75000"/>
                  </a:schemeClr>
                </a:solidFill>
              </a:rPr>
              <a:t>- </a:t>
            </a:r>
            <a:r>
              <a:rPr lang="en-US" dirty="0" err="1" smtClean="0">
                <a:solidFill>
                  <a:schemeClr val="tx2">
                    <a:lumMod val="75000"/>
                  </a:schemeClr>
                </a:solidFill>
              </a:rPr>
              <a:t>zasada</a:t>
            </a:r>
            <a:r>
              <a:rPr lang="en-US" dirty="0" smtClean="0">
                <a:solidFill>
                  <a:schemeClr val="tx2">
                    <a:lumMod val="75000"/>
                  </a:schemeClr>
                </a:solidFill>
              </a:rPr>
              <a:t> </a:t>
            </a:r>
            <a:r>
              <a:rPr lang="en-US" dirty="0" err="1" smtClean="0">
                <a:solidFill>
                  <a:schemeClr val="tx2">
                    <a:lumMod val="75000"/>
                  </a:schemeClr>
                </a:solidFill>
              </a:rPr>
              <a:t>technicznej</a:t>
            </a:r>
            <a:r>
              <a:rPr lang="en-US" dirty="0" smtClean="0">
                <a:solidFill>
                  <a:schemeClr val="tx2">
                    <a:lumMod val="75000"/>
                  </a:schemeClr>
                </a:solidFill>
              </a:rPr>
              <a:t> </a:t>
            </a:r>
            <a:r>
              <a:rPr lang="en-US" dirty="0" err="1" smtClean="0">
                <a:solidFill>
                  <a:schemeClr val="tx2">
                    <a:lumMod val="75000"/>
                  </a:schemeClr>
                </a:solidFill>
              </a:rPr>
              <a:t>neutralno</a:t>
            </a:r>
            <a:r>
              <a:rPr lang="pl-PL" dirty="0" err="1" smtClean="0">
                <a:solidFill>
                  <a:schemeClr val="tx2">
                    <a:lumMod val="75000"/>
                  </a:schemeClr>
                </a:solidFill>
              </a:rPr>
              <a:t>ści</a:t>
            </a:r>
            <a:endParaRPr lang="pl-PL" dirty="0">
              <a:solidFill>
                <a:schemeClr val="tx2">
                  <a:lumMod val="75000"/>
                </a:schemeClr>
              </a:solidFill>
            </a:endParaRPr>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3295192580"/>
              </p:ext>
            </p:extLst>
          </p:nvPr>
        </p:nvGraphicFramePr>
        <p:xfrm>
          <a:off x="2566989" y="2324101"/>
          <a:ext cx="6777037" cy="350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23241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ytuł 1"/>
          <p:cNvSpPr>
            <a:spLocks noGrp="1"/>
          </p:cNvSpPr>
          <p:nvPr>
            <p:ph type="title"/>
          </p:nvPr>
        </p:nvSpPr>
        <p:spPr>
          <a:xfrm>
            <a:off x="365125" y="196851"/>
            <a:ext cx="8497888" cy="1325563"/>
          </a:xfrm>
        </p:spPr>
        <p:txBody>
          <a:bodyPr>
            <a:normAutofit/>
          </a:bodyPr>
          <a:lstStyle/>
          <a:p>
            <a:pPr>
              <a:defRPr/>
            </a:pPr>
            <a:r>
              <a:rPr lang="pl-PL" dirty="0">
                <a:ea typeface="Open Sans" pitchFamily="34" charset="0"/>
                <a:cs typeface="Open Sans" pitchFamily="34" charset="0"/>
              </a:rPr>
              <a:t>Zabezpieczenia techniczne – RODO </a:t>
            </a:r>
          </a:p>
        </p:txBody>
      </p:sp>
      <p:sp>
        <p:nvSpPr>
          <p:cNvPr id="7" name="pole tekstowe 6"/>
          <p:cNvSpPr txBox="1"/>
          <p:nvPr/>
        </p:nvSpPr>
        <p:spPr>
          <a:xfrm>
            <a:off x="619125" y="1196976"/>
            <a:ext cx="8497888" cy="3785652"/>
          </a:xfrm>
          <a:prstGeom prst="rect">
            <a:avLst/>
          </a:prstGeom>
          <a:noFill/>
        </p:spPr>
        <p:txBody>
          <a:bodyPr>
            <a:spAutoFit/>
          </a:bodyPr>
          <a:lstStyle/>
          <a:p>
            <a:pPr>
              <a:defRPr/>
            </a:pPr>
            <a:r>
              <a:rPr lang="pl-PL" sz="2000" dirty="0"/>
              <a:t>Uwzględniając </a:t>
            </a:r>
            <a:r>
              <a:rPr lang="pl-PL" sz="2000" u="sng" dirty="0"/>
              <a:t>stan wiedzy technicznej</a:t>
            </a:r>
            <a:r>
              <a:rPr lang="pl-PL" sz="2000" dirty="0"/>
              <a:t>, </a:t>
            </a:r>
            <a:r>
              <a:rPr lang="pl-PL" sz="2000" u="sng" dirty="0"/>
              <a:t>koszt wdrażania </a:t>
            </a:r>
            <a:r>
              <a:rPr lang="pl-PL" sz="2000" dirty="0"/>
              <a:t>oraz </a:t>
            </a:r>
            <a:r>
              <a:rPr lang="pl-PL" sz="2000" u="sng" dirty="0"/>
              <a:t>charakter, zakres, kontekst i cele przetwarzania</a:t>
            </a:r>
            <a:r>
              <a:rPr lang="pl-PL" sz="2000" dirty="0"/>
              <a:t> oraz </a:t>
            </a:r>
            <a:r>
              <a:rPr lang="pl-PL" sz="2000" u="sng" dirty="0"/>
              <a:t>ryzyko naruszenia </a:t>
            </a:r>
            <a:r>
              <a:rPr lang="pl-PL" sz="2000" dirty="0"/>
              <a:t>praw lub wolności osób fizycznych o różnym prawdopodobieństwie wystąpienia i wadze zagrożenia, </a:t>
            </a:r>
            <a:r>
              <a:rPr lang="pl-PL" sz="2000" dirty="0" smtClean="0"/>
              <a:t/>
            </a:r>
            <a:br>
              <a:rPr lang="pl-PL" sz="2000" dirty="0" smtClean="0"/>
            </a:br>
            <a:r>
              <a:rPr lang="pl-PL" sz="2000" dirty="0" smtClean="0"/>
              <a:t>AD   </a:t>
            </a:r>
            <a:r>
              <a:rPr lang="pl-PL" sz="2000" dirty="0"/>
              <a:t>i podmiot przetwarzający wdrażają odpowiednie środki techniczne                                  i organizacyjne, aby zapewnić stopień bezpieczeństwa odpowiadający temu ryzyku, w tym między innymi w stosownym przypadku:</a:t>
            </a:r>
          </a:p>
          <a:p>
            <a:pPr>
              <a:defRPr/>
            </a:pPr>
            <a:endParaRPr lang="pl-PL" sz="2000" dirty="0"/>
          </a:p>
          <a:p>
            <a:pPr>
              <a:defRPr/>
            </a:pPr>
            <a:endParaRPr lang="pl-PL" sz="2000" i="1" dirty="0"/>
          </a:p>
          <a:p>
            <a:pPr>
              <a:buFont typeface="Arial" pitchFamily="34" charset="0"/>
              <a:buChar char="•"/>
              <a:defRPr/>
            </a:pPr>
            <a:r>
              <a:rPr lang="pl-PL" sz="2000" dirty="0"/>
              <a:t> </a:t>
            </a:r>
            <a:r>
              <a:rPr lang="pl-PL" sz="2000" dirty="0" err="1"/>
              <a:t>pseudonimizację</a:t>
            </a:r>
            <a:r>
              <a:rPr lang="pl-PL" sz="2000" dirty="0"/>
              <a:t> i szyfrowanie danych osobowych;</a:t>
            </a:r>
          </a:p>
          <a:p>
            <a:pPr>
              <a:defRPr/>
            </a:pPr>
            <a:endParaRPr lang="pl-PL" sz="2000" dirty="0"/>
          </a:p>
          <a:p>
            <a:pPr>
              <a:buFont typeface="Arial" pitchFamily="34" charset="0"/>
              <a:buChar char="•"/>
              <a:defRPr/>
            </a:pPr>
            <a:r>
              <a:rPr lang="pl-PL" sz="2000" dirty="0"/>
              <a:t> zdolność do ciągłego zapewnienia poufności, integralności, dostępności                         i odporności systemów i usług przetwarzania;</a:t>
            </a:r>
          </a:p>
        </p:txBody>
      </p:sp>
    </p:spTree>
    <p:extLst>
      <p:ext uri="{BB962C8B-B14F-4D97-AF65-F5344CB8AC3E}">
        <p14:creationId xmlns:p14="http://schemas.microsoft.com/office/powerpoint/2010/main" val="23564376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ytuł 1"/>
          <p:cNvSpPr>
            <a:spLocks noGrp="1"/>
          </p:cNvSpPr>
          <p:nvPr>
            <p:ph type="title"/>
          </p:nvPr>
        </p:nvSpPr>
        <p:spPr>
          <a:xfrm>
            <a:off x="454025" y="382587"/>
            <a:ext cx="8497888" cy="1325563"/>
          </a:xfrm>
        </p:spPr>
        <p:txBody>
          <a:bodyPr>
            <a:normAutofit/>
          </a:bodyPr>
          <a:lstStyle/>
          <a:p>
            <a:pPr>
              <a:defRPr/>
            </a:pPr>
            <a:r>
              <a:rPr lang="pl-PL" dirty="0">
                <a:ea typeface="Open Sans" pitchFamily="34" charset="0"/>
                <a:cs typeface="Open Sans" pitchFamily="34" charset="0"/>
              </a:rPr>
              <a:t>Zabezpieczenia techniczne – RODO </a:t>
            </a:r>
          </a:p>
        </p:txBody>
      </p:sp>
      <p:sp>
        <p:nvSpPr>
          <p:cNvPr id="7" name="pole tekstowe 6"/>
          <p:cNvSpPr txBox="1"/>
          <p:nvPr/>
        </p:nvSpPr>
        <p:spPr>
          <a:xfrm>
            <a:off x="806450" y="1812482"/>
            <a:ext cx="8496300" cy="4198938"/>
          </a:xfrm>
          <a:prstGeom prst="rect">
            <a:avLst/>
          </a:prstGeom>
          <a:noFill/>
        </p:spPr>
        <p:txBody>
          <a:bodyPr>
            <a:spAutoFit/>
          </a:bodyPr>
          <a:lstStyle/>
          <a:p>
            <a:pPr>
              <a:lnSpc>
                <a:spcPct val="150000"/>
              </a:lnSpc>
              <a:buFont typeface="Arial" pitchFamily="34" charset="0"/>
              <a:buChar char="•"/>
              <a:defRPr/>
            </a:pPr>
            <a:r>
              <a:rPr lang="pl-PL" sz="2000" dirty="0"/>
              <a:t> zdolność do szybkiego przywrócenia dostępności danych osobowych i dostępu do nich w razie incydentu fizycznego lub technicznego;</a:t>
            </a:r>
          </a:p>
          <a:p>
            <a:pPr>
              <a:lnSpc>
                <a:spcPct val="150000"/>
              </a:lnSpc>
              <a:defRPr/>
            </a:pPr>
            <a:endParaRPr lang="pl-PL" sz="2000" dirty="0"/>
          </a:p>
          <a:p>
            <a:pPr>
              <a:lnSpc>
                <a:spcPct val="150000"/>
              </a:lnSpc>
              <a:buFont typeface="Arial" pitchFamily="34" charset="0"/>
              <a:buChar char="•"/>
              <a:defRPr/>
            </a:pPr>
            <a:r>
              <a:rPr lang="pl-PL" sz="2000" dirty="0"/>
              <a:t> regularne testowanie, mierzenie i ocenianie skuteczności środków technicznych i organizacyjnych mających zapewnić bezpieczeństwo przetwarzania.</a:t>
            </a:r>
          </a:p>
          <a:p>
            <a:pPr>
              <a:lnSpc>
                <a:spcPct val="150000"/>
              </a:lnSpc>
              <a:defRPr/>
            </a:pPr>
            <a:endParaRPr lang="pl-PL" sz="2000" i="1" dirty="0">
              <a:solidFill>
                <a:srgbClr val="32445E"/>
              </a:solidFill>
              <a:latin typeface="Open sans light"/>
            </a:endParaRPr>
          </a:p>
          <a:p>
            <a:pPr>
              <a:lnSpc>
                <a:spcPct val="150000"/>
              </a:lnSpc>
              <a:defRPr/>
            </a:pPr>
            <a:endParaRPr lang="pl-PL" sz="2000" i="1" dirty="0">
              <a:solidFill>
                <a:srgbClr val="32445E"/>
              </a:solidFill>
              <a:latin typeface="Open sans light"/>
            </a:endParaRPr>
          </a:p>
          <a:p>
            <a:pPr>
              <a:lnSpc>
                <a:spcPct val="150000"/>
              </a:lnSpc>
              <a:defRPr/>
            </a:pPr>
            <a:endParaRPr lang="pl-PL" sz="2000" i="1" dirty="0">
              <a:solidFill>
                <a:srgbClr val="32445E"/>
              </a:solidFill>
              <a:latin typeface="Open sans light"/>
            </a:endParaRPr>
          </a:p>
        </p:txBody>
      </p:sp>
    </p:spTree>
    <p:extLst>
      <p:ext uri="{BB962C8B-B14F-4D97-AF65-F5344CB8AC3E}">
        <p14:creationId xmlns:p14="http://schemas.microsoft.com/office/powerpoint/2010/main" val="6070202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rtlCol="0">
            <a:normAutofit/>
          </a:bodyPr>
          <a:lstStyle/>
          <a:p>
            <a:pPr>
              <a:defRPr/>
            </a:pPr>
            <a:r>
              <a:rPr lang="pl-PL" dirty="0">
                <a:solidFill>
                  <a:schemeClr val="tx2">
                    <a:lumMod val="75000"/>
                  </a:schemeClr>
                </a:solidFill>
              </a:rPr>
              <a:t>Zabezpieczenia organizacyjne</a:t>
            </a:r>
          </a:p>
        </p:txBody>
      </p:sp>
      <p:graphicFrame>
        <p:nvGraphicFramePr>
          <p:cNvPr id="6" name="Symbol zastępczy zawartości 5"/>
          <p:cNvGraphicFramePr>
            <a:graphicFrameLocks noGrp="1"/>
          </p:cNvGraphicFramePr>
          <p:nvPr>
            <p:ph idx="1"/>
            <p:extLst/>
          </p:nvPr>
        </p:nvGraphicFramePr>
        <p:xfrm>
          <a:off x="2592389" y="1828801"/>
          <a:ext cx="6777037" cy="3508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39726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13243" y="2222455"/>
            <a:ext cx="10515600" cy="4526732"/>
          </a:xfrm>
        </p:spPr>
        <p:txBody>
          <a:bodyPr>
            <a:normAutofit/>
          </a:bodyPr>
          <a:lstStyle/>
          <a:p>
            <a:pPr algn="ctr"/>
            <a:r>
              <a:rPr lang="pl-PL" sz="3600" dirty="0"/>
              <a:t>Dokumentacja</a:t>
            </a:r>
          </a:p>
        </p:txBody>
      </p:sp>
    </p:spTree>
    <p:extLst>
      <p:ext uri="{BB962C8B-B14F-4D97-AF65-F5344CB8AC3E}">
        <p14:creationId xmlns:p14="http://schemas.microsoft.com/office/powerpoint/2010/main" val="466581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ytuł 1"/>
          <p:cNvSpPr>
            <a:spLocks noGrp="1"/>
          </p:cNvSpPr>
          <p:nvPr>
            <p:ph type="title"/>
          </p:nvPr>
        </p:nvSpPr>
        <p:spPr>
          <a:xfrm>
            <a:off x="393700" y="260351"/>
            <a:ext cx="9879013" cy="1325563"/>
          </a:xfrm>
        </p:spPr>
        <p:txBody>
          <a:bodyPr>
            <a:normAutofit/>
          </a:bodyPr>
          <a:lstStyle/>
          <a:p>
            <a:pPr>
              <a:defRPr/>
            </a:pPr>
            <a:r>
              <a:rPr lang="pl-PL" dirty="0">
                <a:latin typeface="+mn-lt"/>
                <a:ea typeface="Open Sans" pitchFamily="34" charset="0"/>
                <a:cs typeface="Open Sans" pitchFamily="34" charset="0"/>
              </a:rPr>
              <a:t>Dokumentacja – RODO </a:t>
            </a:r>
          </a:p>
        </p:txBody>
      </p:sp>
      <p:sp>
        <p:nvSpPr>
          <p:cNvPr id="7" name="pole tekstowe 6"/>
          <p:cNvSpPr txBox="1"/>
          <p:nvPr/>
        </p:nvSpPr>
        <p:spPr>
          <a:xfrm>
            <a:off x="577849" y="1323976"/>
            <a:ext cx="9694863" cy="2862322"/>
          </a:xfrm>
          <a:prstGeom prst="rect">
            <a:avLst/>
          </a:prstGeom>
          <a:noFill/>
        </p:spPr>
        <p:txBody>
          <a:bodyPr wrap="square">
            <a:spAutoFit/>
          </a:bodyPr>
          <a:lstStyle/>
          <a:p>
            <a:pPr>
              <a:defRPr/>
            </a:pPr>
            <a:r>
              <a:rPr lang="pl-PL" sz="2000" i="1" dirty="0"/>
              <a:t>Uwzględniając charakter, zakres, kontekst i cele przetwarzania oraz ryzyko naruszenia praw lub wolności osób fizycznych o różnym prawdopodobieństwie i wadze zagrożenia, administrator wdraża odpowiednie środki techniczne i organizacyjne,                                            aby przetwarzanie odbywało się zgodnie z niniejszym rozporządzeniem i aby móc                             to wykazać. Środki te są w razie potrzeby poddawane przeglądom i uaktualniane.</a:t>
            </a:r>
          </a:p>
          <a:p>
            <a:pPr>
              <a:defRPr/>
            </a:pPr>
            <a:endParaRPr lang="pl-PL" sz="2000" i="1" dirty="0"/>
          </a:p>
          <a:p>
            <a:pPr>
              <a:defRPr/>
            </a:pPr>
            <a:endParaRPr lang="pl-PL" sz="2000" i="1" dirty="0"/>
          </a:p>
          <a:p>
            <a:pPr>
              <a:defRPr/>
            </a:pPr>
            <a:r>
              <a:rPr lang="pl-PL" sz="2000" i="1" dirty="0"/>
              <a:t>Jeżeli jest to proporcjonalne w stosunku do czynności przetwarzania, środki, o których mowa w ust. 1, obejmują wdrożenie przez administratora odpowiednich polityk ochrony danych.</a:t>
            </a:r>
          </a:p>
        </p:txBody>
      </p:sp>
    </p:spTree>
    <p:extLst>
      <p:ext uri="{BB962C8B-B14F-4D97-AF65-F5344CB8AC3E}">
        <p14:creationId xmlns:p14="http://schemas.microsoft.com/office/powerpoint/2010/main" val="18208876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ytuł 1"/>
          <p:cNvSpPr>
            <a:spLocks noGrp="1"/>
          </p:cNvSpPr>
          <p:nvPr>
            <p:ph type="title"/>
          </p:nvPr>
        </p:nvSpPr>
        <p:spPr>
          <a:xfrm>
            <a:off x="327025" y="400051"/>
            <a:ext cx="8497888" cy="1325563"/>
          </a:xfrm>
        </p:spPr>
        <p:txBody>
          <a:bodyPr>
            <a:normAutofit/>
          </a:bodyPr>
          <a:lstStyle/>
          <a:p>
            <a:r>
              <a:rPr lang="pl-PL" dirty="0">
                <a:cs typeface="Open Sans" pitchFamily="34" charset="0"/>
              </a:rPr>
              <a:t>Upoważnienia – RODO </a:t>
            </a:r>
          </a:p>
        </p:txBody>
      </p:sp>
      <p:sp>
        <p:nvSpPr>
          <p:cNvPr id="7" name="pole tekstowe 6"/>
          <p:cNvSpPr txBox="1"/>
          <p:nvPr/>
        </p:nvSpPr>
        <p:spPr>
          <a:xfrm>
            <a:off x="328612" y="1797784"/>
            <a:ext cx="9767887" cy="1631216"/>
          </a:xfrm>
          <a:prstGeom prst="rect">
            <a:avLst/>
          </a:prstGeom>
          <a:noFill/>
        </p:spPr>
        <p:txBody>
          <a:bodyPr wrap="square">
            <a:spAutoFit/>
          </a:bodyPr>
          <a:lstStyle/>
          <a:p>
            <a:pPr>
              <a:defRPr/>
            </a:pPr>
            <a:r>
              <a:rPr lang="pl-PL" sz="2000" dirty="0">
                <a:latin typeface="Open sans light"/>
              </a:rPr>
              <a:t>Administrator oraz podmiot przetwarzający podejmują działania w celu zapewnienia, by każda osoba fizyczna działająca z upoważnienia administratora lub podmiotu przetwarzającego, która ma dostęp do danych osobowych, przetwarzała je wyłącznie na polecenie administratora, chyba że wymaga tego od niej prawo Unii lub prawo państwa członkowskiego.</a:t>
            </a:r>
          </a:p>
        </p:txBody>
      </p:sp>
    </p:spTree>
    <p:extLst>
      <p:ext uri="{BB962C8B-B14F-4D97-AF65-F5344CB8AC3E}">
        <p14:creationId xmlns:p14="http://schemas.microsoft.com/office/powerpoint/2010/main" val="27856347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ytuł 1"/>
          <p:cNvSpPr>
            <a:spLocks noGrp="1"/>
          </p:cNvSpPr>
          <p:nvPr>
            <p:ph type="title"/>
          </p:nvPr>
        </p:nvSpPr>
        <p:spPr>
          <a:xfrm>
            <a:off x="301625" y="196851"/>
            <a:ext cx="8497888" cy="1325563"/>
          </a:xfrm>
        </p:spPr>
        <p:txBody>
          <a:bodyPr>
            <a:normAutofit/>
          </a:bodyPr>
          <a:lstStyle/>
          <a:p>
            <a:r>
              <a:rPr lang="pl-PL" dirty="0">
                <a:cs typeface="Open Sans" pitchFamily="34" charset="0"/>
              </a:rPr>
              <a:t>Rejestrowanie czynności przetwarzania </a:t>
            </a:r>
          </a:p>
        </p:txBody>
      </p:sp>
      <p:graphicFrame>
        <p:nvGraphicFramePr>
          <p:cNvPr id="4" name="Diagram 3"/>
          <p:cNvGraphicFramePr/>
          <p:nvPr>
            <p:extLst/>
          </p:nvPr>
        </p:nvGraphicFramePr>
        <p:xfrm>
          <a:off x="446113" y="1556792"/>
          <a:ext cx="8208912" cy="5301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26770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ytuł 1"/>
          <p:cNvSpPr>
            <a:spLocks noGrp="1"/>
          </p:cNvSpPr>
          <p:nvPr>
            <p:ph type="title"/>
          </p:nvPr>
        </p:nvSpPr>
        <p:spPr>
          <a:xfrm>
            <a:off x="415925" y="222251"/>
            <a:ext cx="8497888" cy="1325563"/>
          </a:xfrm>
        </p:spPr>
        <p:txBody>
          <a:bodyPr>
            <a:normAutofit/>
          </a:bodyPr>
          <a:lstStyle/>
          <a:p>
            <a:r>
              <a:rPr lang="pl-PL" dirty="0">
                <a:cs typeface="Open Sans" pitchFamily="34" charset="0"/>
              </a:rPr>
              <a:t>Rejestrowanie czynności przetwarzania </a:t>
            </a:r>
          </a:p>
        </p:txBody>
      </p:sp>
      <p:graphicFrame>
        <p:nvGraphicFramePr>
          <p:cNvPr id="4" name="Diagram 3"/>
          <p:cNvGraphicFramePr/>
          <p:nvPr>
            <p:extLst/>
          </p:nvPr>
        </p:nvGraphicFramePr>
        <p:xfrm>
          <a:off x="415925" y="1366416"/>
          <a:ext cx="8208912" cy="4640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04619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ytuł 1"/>
          <p:cNvSpPr>
            <a:spLocks noGrp="1"/>
          </p:cNvSpPr>
          <p:nvPr>
            <p:ph type="title"/>
          </p:nvPr>
        </p:nvSpPr>
        <p:spPr>
          <a:xfrm>
            <a:off x="606425" y="153192"/>
            <a:ext cx="8497888" cy="1325563"/>
          </a:xfrm>
        </p:spPr>
        <p:txBody>
          <a:bodyPr>
            <a:normAutofit/>
          </a:bodyPr>
          <a:lstStyle/>
          <a:p>
            <a:pPr>
              <a:defRPr/>
            </a:pPr>
            <a:r>
              <a:rPr lang="pl-PL" dirty="0">
                <a:latin typeface="+mn-lt"/>
                <a:ea typeface="Open Sans" pitchFamily="34" charset="0"/>
                <a:cs typeface="Open Sans" pitchFamily="34" charset="0"/>
              </a:rPr>
              <a:t>Ocena skutków – Privacy </a:t>
            </a:r>
            <a:r>
              <a:rPr lang="pl-PL" dirty="0" err="1">
                <a:latin typeface="+mn-lt"/>
                <a:ea typeface="Open Sans" pitchFamily="34" charset="0"/>
                <a:cs typeface="Open Sans" pitchFamily="34" charset="0"/>
              </a:rPr>
              <a:t>Impact</a:t>
            </a:r>
            <a:r>
              <a:rPr lang="pl-PL" dirty="0">
                <a:latin typeface="+mn-lt"/>
                <a:ea typeface="Open Sans" pitchFamily="34" charset="0"/>
                <a:cs typeface="Open Sans" pitchFamily="34" charset="0"/>
              </a:rPr>
              <a:t> </a:t>
            </a:r>
            <a:r>
              <a:rPr lang="pl-PL" dirty="0" err="1">
                <a:latin typeface="+mn-lt"/>
                <a:ea typeface="Open Sans" pitchFamily="34" charset="0"/>
                <a:cs typeface="Open Sans" pitchFamily="34" charset="0"/>
              </a:rPr>
              <a:t>Assessment</a:t>
            </a:r>
            <a:endParaRPr lang="pl-PL" dirty="0">
              <a:latin typeface="+mn-lt"/>
              <a:ea typeface="Open Sans" pitchFamily="34" charset="0"/>
              <a:cs typeface="Open Sans" pitchFamily="34" charset="0"/>
            </a:endParaRPr>
          </a:p>
        </p:txBody>
      </p:sp>
      <p:sp>
        <p:nvSpPr>
          <p:cNvPr id="6" name="pole tekstowe 5"/>
          <p:cNvSpPr txBox="1"/>
          <p:nvPr/>
        </p:nvSpPr>
        <p:spPr>
          <a:xfrm>
            <a:off x="606425" y="1296989"/>
            <a:ext cx="8994775" cy="1938992"/>
          </a:xfrm>
          <a:prstGeom prst="rect">
            <a:avLst/>
          </a:prstGeom>
          <a:noFill/>
        </p:spPr>
        <p:txBody>
          <a:bodyPr wrap="square">
            <a:spAutoFit/>
          </a:bodyPr>
          <a:lstStyle/>
          <a:p>
            <a:pPr algn="just">
              <a:defRPr/>
            </a:pPr>
            <a:r>
              <a:rPr lang="pl-PL" sz="2000" dirty="0">
                <a:latin typeface="Open sans light"/>
              </a:rPr>
              <a:t>Jeżeli dany rodzaj przetwarzania – w szczególności z użyciem nowych technologii – ze względu na swój charakter, zakres, kontekst i cele z </a:t>
            </a:r>
            <a:r>
              <a:rPr lang="pl-PL" sz="2000" u="sng" dirty="0">
                <a:latin typeface="Open sans light"/>
              </a:rPr>
              <a:t>dużym prawdopodobieństwem </a:t>
            </a:r>
            <a:r>
              <a:rPr lang="pl-PL" sz="2000" dirty="0">
                <a:latin typeface="Open sans light"/>
              </a:rPr>
              <a:t>może powodować </a:t>
            </a:r>
            <a:r>
              <a:rPr lang="pl-PL" sz="2000" u="sng" dirty="0">
                <a:latin typeface="Open sans light"/>
              </a:rPr>
              <a:t>wysokie ryzyko </a:t>
            </a:r>
            <a:r>
              <a:rPr lang="pl-PL" sz="2000" dirty="0">
                <a:latin typeface="Open sans light"/>
              </a:rPr>
              <a:t>naruszenia praw lub wolności osób fizycznych, administrator przed rozpoczęciem przetwarzania dokonuje oceny skutków planowanych operacji przetwarzania dla ochrony danych osobowych. </a:t>
            </a:r>
          </a:p>
        </p:txBody>
      </p:sp>
    </p:spTree>
    <p:extLst>
      <p:ext uri="{BB962C8B-B14F-4D97-AF65-F5344CB8AC3E}">
        <p14:creationId xmlns:p14="http://schemas.microsoft.com/office/powerpoint/2010/main" val="86145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5">
            <a:extLst>
              <a:ext uri="{FF2B5EF4-FFF2-40B4-BE49-F238E27FC236}">
                <a16:creationId xmlns="" xmlns:a16="http://schemas.microsoft.com/office/drawing/2014/main" id="{268F9C86-D04F-4880-A375-5269BFC04A70}"/>
              </a:ext>
            </a:extLst>
          </p:cNvPr>
          <p:cNvSpPr txBox="1">
            <a:spLocks/>
          </p:cNvSpPr>
          <p:nvPr/>
        </p:nvSpPr>
        <p:spPr>
          <a:xfrm>
            <a:off x="355527" y="721044"/>
            <a:ext cx="8858250" cy="1143000"/>
          </a:xfrm>
          <a:prstGeom prst="rect">
            <a:avLst/>
          </a:prstGeom>
        </p:spPr>
        <p:txBody>
          <a:bodyPr vert="horz" lIns="91440" tIns="45720" rIns="91440" bIns="45720" rtlCol="0" anchor="t">
            <a:normAutofit fontScale="97500"/>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dirty="0">
                <a:solidFill>
                  <a:schemeClr val="tx1">
                    <a:lumMod val="50000"/>
                    <a:lumOff val="50000"/>
                  </a:schemeClr>
                </a:solidFill>
                <a:ea typeface="Open Sans" pitchFamily="34" charset="0"/>
                <a:cs typeface="Open Sans" pitchFamily="34" charset="0"/>
              </a:rPr>
              <a:t>Szczególne kategorie danych (art. 9 ust. 1 RODO) – c.d.</a:t>
            </a:r>
          </a:p>
        </p:txBody>
      </p:sp>
      <p:graphicFrame>
        <p:nvGraphicFramePr>
          <p:cNvPr id="5" name="Tabela 4">
            <a:extLst>
              <a:ext uri="{FF2B5EF4-FFF2-40B4-BE49-F238E27FC236}">
                <a16:creationId xmlns="" xmlns:a16="http://schemas.microsoft.com/office/drawing/2014/main" id="{0CF00236-2DD3-4490-89C3-4AF8ED40A1DC}"/>
              </a:ext>
            </a:extLst>
          </p:cNvPr>
          <p:cNvGraphicFramePr>
            <a:graphicFrameLocks noGrp="1"/>
          </p:cNvGraphicFramePr>
          <p:nvPr>
            <p:extLst/>
          </p:nvPr>
        </p:nvGraphicFramePr>
        <p:xfrm>
          <a:off x="1105786" y="1704819"/>
          <a:ext cx="9144000" cy="4119586"/>
        </p:xfrm>
        <a:graphic>
          <a:graphicData uri="http://schemas.openxmlformats.org/drawingml/2006/table">
            <a:tbl>
              <a:tblPr firstRow="1" bandRow="1">
                <a:tableStyleId>{5C22544A-7EE6-4342-B048-85BDC9FD1C3A}</a:tableStyleId>
              </a:tblPr>
              <a:tblGrid>
                <a:gridCol w="4572000">
                  <a:extLst>
                    <a:ext uri="{9D8B030D-6E8A-4147-A177-3AD203B41FA5}">
                      <a16:colId xmlns="" xmlns:a16="http://schemas.microsoft.com/office/drawing/2014/main" val="20000"/>
                    </a:ext>
                  </a:extLst>
                </a:gridCol>
                <a:gridCol w="4572000">
                  <a:extLst>
                    <a:ext uri="{9D8B030D-6E8A-4147-A177-3AD203B41FA5}">
                      <a16:colId xmlns="" xmlns:a16="http://schemas.microsoft.com/office/drawing/2014/main" val="20001"/>
                    </a:ext>
                  </a:extLst>
                </a:gridCol>
              </a:tblGrid>
              <a:tr h="551033">
                <a:tc>
                  <a:txBody>
                    <a:bodyPr/>
                    <a:lstStyle/>
                    <a:p>
                      <a:pPr algn="ctr"/>
                      <a:r>
                        <a:rPr lang="pl-PL" dirty="0"/>
                        <a:t>uodo</a:t>
                      </a:r>
                    </a:p>
                  </a:txBody>
                  <a:tcPr/>
                </a:tc>
                <a:tc>
                  <a:txBody>
                    <a:bodyPr/>
                    <a:lstStyle/>
                    <a:p>
                      <a:pPr algn="ctr"/>
                      <a:r>
                        <a:rPr lang="pl-PL" dirty="0"/>
                        <a:t>RODO</a:t>
                      </a:r>
                    </a:p>
                  </a:txBody>
                  <a:tcPr/>
                </a:tc>
                <a:extLst>
                  <a:ext uri="{0D108BD9-81ED-4DB2-BD59-A6C34878D82A}">
                    <a16:rowId xmlns="" xmlns:a16="http://schemas.microsoft.com/office/drawing/2014/main" val="10000"/>
                  </a:ext>
                </a:extLst>
              </a:tr>
              <a:tr h="551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b="0" dirty="0">
                          <a:solidFill>
                            <a:schemeClr val="tx2">
                              <a:lumMod val="75000"/>
                            </a:schemeClr>
                          </a:solidFill>
                          <a:latin typeface="+mn-lt"/>
                          <a:ea typeface="Open Sans" pitchFamily="34" charset="0"/>
                          <a:cs typeface="Open Sans" pitchFamily="34" charset="0"/>
                        </a:rPr>
                        <a:t>nałogi</a:t>
                      </a:r>
                      <a:endParaRPr lang="pl-P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b="0" dirty="0">
                          <a:solidFill>
                            <a:srgbClr val="FF0000"/>
                          </a:solidFill>
                          <a:latin typeface="+mn-lt"/>
                          <a:ea typeface="Open Sans" pitchFamily="34" charset="0"/>
                          <a:cs typeface="Open Sans" pitchFamily="34" charset="0"/>
                        </a:rPr>
                        <a:t>BRAK</a:t>
                      </a:r>
                    </a:p>
                  </a:txBody>
                  <a:tcPr/>
                </a:tc>
                <a:extLst>
                  <a:ext uri="{0D108BD9-81ED-4DB2-BD59-A6C34878D82A}">
                    <a16:rowId xmlns="" xmlns:a16="http://schemas.microsoft.com/office/drawing/2014/main" val="10001"/>
                  </a:ext>
                </a:extLst>
              </a:tr>
              <a:tr h="551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b="0" dirty="0">
                          <a:solidFill>
                            <a:schemeClr val="tx2">
                              <a:lumMod val="75000"/>
                            </a:schemeClr>
                          </a:solidFill>
                          <a:latin typeface="+mn-lt"/>
                          <a:ea typeface="Open Sans" pitchFamily="34" charset="0"/>
                          <a:cs typeface="Open Sans" pitchFamily="34" charset="0"/>
                        </a:rPr>
                        <a:t>stan zdrowia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b="0" dirty="0">
                          <a:solidFill>
                            <a:srgbClr val="FF0000"/>
                          </a:solidFill>
                          <a:latin typeface="+mn-lt"/>
                          <a:ea typeface="Open Sans" pitchFamily="34" charset="0"/>
                          <a:cs typeface="Open Sans" pitchFamily="34" charset="0"/>
                        </a:rPr>
                        <a:t>dane</a:t>
                      </a:r>
                      <a:r>
                        <a:rPr lang="pl-PL" sz="1800" b="0" baseline="0" dirty="0">
                          <a:solidFill>
                            <a:srgbClr val="FF0000"/>
                          </a:solidFill>
                          <a:latin typeface="+mn-lt"/>
                          <a:ea typeface="Open Sans" pitchFamily="34" charset="0"/>
                          <a:cs typeface="Open Sans" pitchFamily="34" charset="0"/>
                        </a:rPr>
                        <a:t> dotyczące zdrowia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a:solidFill>
                            <a:srgbClr val="1C1C1C"/>
                          </a:solidFill>
                        </a:rPr>
                        <a:t>(definicja:</a:t>
                      </a:r>
                      <a:r>
                        <a:rPr lang="pl-PL" baseline="0" dirty="0">
                          <a:solidFill>
                            <a:srgbClr val="1C1C1C"/>
                          </a:solidFill>
                        </a:rPr>
                        <a:t> </a:t>
                      </a:r>
                      <a:r>
                        <a:rPr lang="pl-PL" dirty="0">
                          <a:solidFill>
                            <a:srgbClr val="1C1C1C"/>
                          </a:solidFill>
                        </a:rPr>
                        <a:t>art. 4 pkt</a:t>
                      </a:r>
                      <a:r>
                        <a:rPr lang="pl-PL" baseline="0" dirty="0">
                          <a:solidFill>
                            <a:srgbClr val="1C1C1C"/>
                          </a:solidFill>
                        </a:rPr>
                        <a:t> 15 RODO)</a:t>
                      </a:r>
                    </a:p>
                  </a:txBody>
                  <a:tcPr/>
                </a:tc>
                <a:extLst>
                  <a:ext uri="{0D108BD9-81ED-4DB2-BD59-A6C34878D82A}">
                    <a16:rowId xmlns="" xmlns:a16="http://schemas.microsoft.com/office/drawing/2014/main" val="10002"/>
                  </a:ext>
                </a:extLst>
              </a:tr>
              <a:tr h="551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b="0" dirty="0">
                          <a:solidFill>
                            <a:schemeClr val="tx2">
                              <a:lumMod val="75000"/>
                            </a:schemeClr>
                          </a:solidFill>
                          <a:latin typeface="+mn-lt"/>
                          <a:ea typeface="Open Sans" pitchFamily="34" charset="0"/>
                          <a:cs typeface="Open Sans" pitchFamily="34" charset="0"/>
                        </a:rPr>
                        <a:t>kod genetyczny</a:t>
                      </a:r>
                    </a:p>
                    <a:p>
                      <a:endParaRPr lang="pl-PL" dirty="0"/>
                    </a:p>
                  </a:txBody>
                  <a:tcPr/>
                </a:tc>
                <a:tc>
                  <a:txBody>
                    <a:bodyPr/>
                    <a:lstStyle/>
                    <a:p>
                      <a:r>
                        <a:rPr lang="pl-PL" dirty="0">
                          <a:solidFill>
                            <a:srgbClr val="FF0000"/>
                          </a:solidFill>
                        </a:rPr>
                        <a:t>dane genetyczne </a:t>
                      </a:r>
                    </a:p>
                    <a:p>
                      <a:r>
                        <a:rPr lang="pl-PL" dirty="0">
                          <a:solidFill>
                            <a:schemeClr val="tx1"/>
                          </a:solidFill>
                        </a:rPr>
                        <a:t>(definicja:</a:t>
                      </a:r>
                      <a:r>
                        <a:rPr lang="pl-PL" baseline="0" dirty="0">
                          <a:solidFill>
                            <a:schemeClr val="tx1"/>
                          </a:solidFill>
                        </a:rPr>
                        <a:t> </a:t>
                      </a:r>
                      <a:r>
                        <a:rPr lang="pl-PL" dirty="0">
                          <a:solidFill>
                            <a:schemeClr val="tx1"/>
                          </a:solidFill>
                        </a:rPr>
                        <a:t>art. 4 pkt</a:t>
                      </a:r>
                      <a:r>
                        <a:rPr lang="pl-PL" baseline="0" dirty="0">
                          <a:solidFill>
                            <a:schemeClr val="tx1"/>
                          </a:solidFill>
                        </a:rPr>
                        <a:t> 13 RODO)</a:t>
                      </a:r>
                    </a:p>
                    <a:p>
                      <a:endParaRPr lang="pl-PL" dirty="0">
                        <a:solidFill>
                          <a:srgbClr val="FF0000"/>
                        </a:solidFill>
                      </a:endParaRPr>
                    </a:p>
                    <a:p>
                      <a:r>
                        <a:rPr lang="pl-PL" dirty="0">
                          <a:solidFill>
                            <a:srgbClr val="FF0000"/>
                          </a:solidFill>
                        </a:rPr>
                        <a:t>dane</a:t>
                      </a:r>
                      <a:r>
                        <a:rPr lang="pl-PL" baseline="0" dirty="0">
                          <a:solidFill>
                            <a:srgbClr val="FF0000"/>
                          </a:solidFill>
                        </a:rPr>
                        <a:t> biometryczne</a:t>
                      </a:r>
                      <a:endParaRPr lang="pl-PL"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dirty="0">
                          <a:solidFill>
                            <a:schemeClr val="tx1"/>
                          </a:solidFill>
                        </a:rPr>
                        <a:t>(definicja:</a:t>
                      </a:r>
                      <a:r>
                        <a:rPr lang="pl-PL" baseline="0" dirty="0">
                          <a:solidFill>
                            <a:schemeClr val="tx1"/>
                          </a:solidFill>
                        </a:rPr>
                        <a:t> </a:t>
                      </a:r>
                      <a:r>
                        <a:rPr lang="pl-PL" dirty="0">
                          <a:solidFill>
                            <a:schemeClr val="tx1"/>
                          </a:solidFill>
                        </a:rPr>
                        <a:t>art. 4 pkt</a:t>
                      </a:r>
                      <a:r>
                        <a:rPr lang="pl-PL" baseline="0" dirty="0">
                          <a:solidFill>
                            <a:schemeClr val="tx1"/>
                          </a:solidFill>
                        </a:rPr>
                        <a:t> 14 RODO)</a:t>
                      </a:r>
                    </a:p>
                    <a:p>
                      <a:pPr marL="0" marR="0" indent="0" algn="l" defTabSz="914400" rtl="0" eaLnBrk="1" fontAlgn="auto" latinLnBrk="0" hangingPunct="1">
                        <a:lnSpc>
                          <a:spcPct val="100000"/>
                        </a:lnSpc>
                        <a:spcBef>
                          <a:spcPts val="0"/>
                        </a:spcBef>
                        <a:spcAft>
                          <a:spcPts val="0"/>
                        </a:spcAft>
                        <a:buClrTx/>
                        <a:buSzTx/>
                        <a:buFontTx/>
                        <a:buNone/>
                        <a:tabLst/>
                        <a:defRPr/>
                      </a:pPr>
                      <a:endParaRPr lang="pl-PL" baseline="0" dirty="0">
                        <a:solidFill>
                          <a:schemeClr val="tx1"/>
                        </a:solidFill>
                      </a:endParaRPr>
                    </a:p>
                  </a:txBody>
                  <a:tcPr/>
                </a:tc>
                <a:extLst>
                  <a:ext uri="{0D108BD9-81ED-4DB2-BD59-A6C34878D82A}">
                    <a16:rowId xmlns="" xmlns:a16="http://schemas.microsoft.com/office/drawing/2014/main" val="10003"/>
                  </a:ext>
                </a:extLst>
              </a:tr>
              <a:tr h="551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b="0" dirty="0">
                          <a:solidFill>
                            <a:schemeClr val="tx2">
                              <a:lumMod val="75000"/>
                            </a:schemeClr>
                          </a:solidFill>
                          <a:latin typeface="+mn-lt"/>
                          <a:ea typeface="Open Sans" pitchFamily="34" charset="0"/>
                          <a:cs typeface="Open Sans" pitchFamily="34" charset="0"/>
                        </a:rPr>
                        <a:t>życie seksualne</a:t>
                      </a:r>
                    </a:p>
                    <a:p>
                      <a:endParaRPr lang="pl-PL" dirty="0"/>
                    </a:p>
                  </a:txBody>
                  <a:tcPr/>
                </a:tc>
                <a:tc>
                  <a:txBody>
                    <a:bodyPr/>
                    <a:lstStyle/>
                    <a:p>
                      <a:r>
                        <a:rPr lang="pl-PL" dirty="0"/>
                        <a:t>dane dot. seksualności lub orientacji seksualnej </a:t>
                      </a: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075724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ytuł 1"/>
          <p:cNvSpPr>
            <a:spLocks noGrp="1"/>
          </p:cNvSpPr>
          <p:nvPr>
            <p:ph type="title"/>
          </p:nvPr>
        </p:nvSpPr>
        <p:spPr>
          <a:xfrm>
            <a:off x="454025" y="285751"/>
            <a:ext cx="8497888" cy="1325563"/>
          </a:xfrm>
        </p:spPr>
        <p:txBody>
          <a:bodyPr>
            <a:normAutofit/>
          </a:bodyPr>
          <a:lstStyle/>
          <a:p>
            <a:pPr>
              <a:defRPr/>
            </a:pPr>
            <a:r>
              <a:rPr lang="pl-PL" dirty="0">
                <a:latin typeface="+mn-lt"/>
                <a:ea typeface="Open Sans" pitchFamily="34" charset="0"/>
                <a:cs typeface="Open Sans" pitchFamily="34" charset="0"/>
              </a:rPr>
              <a:t>Ocena skutków – Privacy </a:t>
            </a:r>
            <a:r>
              <a:rPr lang="pl-PL" dirty="0" err="1">
                <a:latin typeface="+mn-lt"/>
                <a:ea typeface="Open Sans" pitchFamily="34" charset="0"/>
                <a:cs typeface="Open Sans" pitchFamily="34" charset="0"/>
              </a:rPr>
              <a:t>Impact</a:t>
            </a:r>
            <a:r>
              <a:rPr lang="pl-PL" dirty="0">
                <a:latin typeface="+mn-lt"/>
                <a:ea typeface="Open Sans" pitchFamily="34" charset="0"/>
                <a:cs typeface="Open Sans" pitchFamily="34" charset="0"/>
              </a:rPr>
              <a:t> </a:t>
            </a:r>
            <a:r>
              <a:rPr lang="pl-PL" dirty="0" err="1">
                <a:latin typeface="+mn-lt"/>
                <a:ea typeface="Open Sans" pitchFamily="34" charset="0"/>
                <a:cs typeface="Open Sans" pitchFamily="34" charset="0"/>
              </a:rPr>
              <a:t>Assessment</a:t>
            </a:r>
            <a:endParaRPr lang="pl-PL" dirty="0">
              <a:latin typeface="+mn-lt"/>
              <a:ea typeface="Open Sans" pitchFamily="34" charset="0"/>
              <a:cs typeface="Open Sans" pitchFamily="34" charset="0"/>
            </a:endParaRPr>
          </a:p>
        </p:txBody>
      </p:sp>
      <p:sp>
        <p:nvSpPr>
          <p:cNvPr id="6" name="pole tekstowe 5"/>
          <p:cNvSpPr txBox="1"/>
          <p:nvPr/>
        </p:nvSpPr>
        <p:spPr>
          <a:xfrm>
            <a:off x="454025" y="2560639"/>
            <a:ext cx="9807575" cy="707886"/>
          </a:xfrm>
          <a:prstGeom prst="rect">
            <a:avLst/>
          </a:prstGeom>
          <a:noFill/>
        </p:spPr>
        <p:txBody>
          <a:bodyPr wrap="square">
            <a:spAutoFit/>
          </a:bodyPr>
          <a:lstStyle/>
          <a:p>
            <a:pPr>
              <a:defRPr/>
            </a:pPr>
            <a:r>
              <a:rPr lang="pl-PL" sz="2000" dirty="0"/>
              <a:t>Dokonując oceny skutków dla ochrony danych, administrator konsultuje się z inspektorem ochrony danych, jeżeli został on wyznaczony.</a:t>
            </a:r>
          </a:p>
        </p:txBody>
      </p:sp>
    </p:spTree>
    <p:extLst>
      <p:ext uri="{BB962C8B-B14F-4D97-AF65-F5344CB8AC3E}">
        <p14:creationId xmlns:p14="http://schemas.microsoft.com/office/powerpoint/2010/main" val="35782983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ytuł 1"/>
          <p:cNvSpPr>
            <a:spLocks noGrp="1"/>
          </p:cNvSpPr>
          <p:nvPr>
            <p:ph type="title"/>
          </p:nvPr>
        </p:nvSpPr>
        <p:spPr>
          <a:xfrm>
            <a:off x="301625" y="222251"/>
            <a:ext cx="8497888" cy="1325563"/>
          </a:xfrm>
        </p:spPr>
        <p:txBody>
          <a:bodyPr>
            <a:normAutofit/>
          </a:bodyPr>
          <a:lstStyle/>
          <a:p>
            <a:pPr>
              <a:defRPr/>
            </a:pPr>
            <a:r>
              <a:rPr lang="pl-PL" dirty="0">
                <a:latin typeface="+mn-lt"/>
                <a:ea typeface="Open Sans" pitchFamily="34" charset="0"/>
                <a:cs typeface="Open Sans" pitchFamily="34" charset="0"/>
              </a:rPr>
              <a:t>Obligatoryjna ocena skutków</a:t>
            </a:r>
          </a:p>
        </p:txBody>
      </p:sp>
      <p:sp>
        <p:nvSpPr>
          <p:cNvPr id="6" name="pole tekstowe 5"/>
          <p:cNvSpPr txBox="1"/>
          <p:nvPr/>
        </p:nvSpPr>
        <p:spPr>
          <a:xfrm>
            <a:off x="1662114" y="1833561"/>
            <a:ext cx="8424862" cy="2862322"/>
          </a:xfrm>
          <a:prstGeom prst="rect">
            <a:avLst/>
          </a:prstGeom>
          <a:noFill/>
        </p:spPr>
        <p:txBody>
          <a:bodyPr>
            <a:spAutoFit/>
          </a:bodyPr>
          <a:lstStyle/>
          <a:p>
            <a:pPr algn="just">
              <a:defRPr/>
            </a:pPr>
            <a:r>
              <a:rPr lang="pl-PL" sz="2000" dirty="0">
                <a:solidFill>
                  <a:prstClr val="black">
                    <a:lumMod val="65000"/>
                    <a:lumOff val="35000"/>
                  </a:prstClr>
                </a:solidFill>
              </a:rPr>
              <a:t>systematyczna, kompleksowa ocena czynników osobowych odnoszących                  się do osób fizycznych, która opiera się na zautomatyzowanym przetwarzaniu,        w tym profilowaniu, i jest podstawą decyzji wywołujących skutki prawne                     wobec osoby fizycznej lub w podobny sposób znacząco wpływających na osobę fizyczną</a:t>
            </a:r>
          </a:p>
          <a:p>
            <a:pPr algn="just">
              <a:defRPr/>
            </a:pPr>
            <a:endParaRPr lang="pl-PL" sz="2000" dirty="0">
              <a:solidFill>
                <a:prstClr val="black">
                  <a:lumMod val="65000"/>
                  <a:lumOff val="35000"/>
                </a:prstClr>
              </a:solidFill>
            </a:endParaRPr>
          </a:p>
          <a:p>
            <a:pPr algn="just">
              <a:defRPr/>
            </a:pPr>
            <a:r>
              <a:rPr lang="pl-PL" sz="2000" dirty="0">
                <a:solidFill>
                  <a:prstClr val="black">
                    <a:lumMod val="65000"/>
                    <a:lumOff val="35000"/>
                  </a:prstClr>
                </a:solidFill>
              </a:rPr>
              <a:t>przetwarzanie na dużą skalę danych, o których mowa w art. 9 lub 10 RODO</a:t>
            </a:r>
          </a:p>
          <a:p>
            <a:pPr algn="just">
              <a:defRPr/>
            </a:pPr>
            <a:endParaRPr lang="pl-PL" sz="2000" dirty="0">
              <a:solidFill>
                <a:prstClr val="black">
                  <a:lumMod val="65000"/>
                  <a:lumOff val="35000"/>
                </a:prstClr>
              </a:solidFill>
            </a:endParaRPr>
          </a:p>
          <a:p>
            <a:pPr algn="just">
              <a:defRPr/>
            </a:pPr>
            <a:r>
              <a:rPr lang="pl-PL" sz="2000" dirty="0">
                <a:solidFill>
                  <a:prstClr val="black">
                    <a:lumMod val="65000"/>
                    <a:lumOff val="35000"/>
                  </a:prstClr>
                </a:solidFill>
              </a:rPr>
              <a:t>systematyczne monitorowanie na dużą skalę miejsc dostępnych publicznie</a:t>
            </a:r>
            <a:endParaRPr lang="pl-PL" sz="2000" i="1" dirty="0">
              <a:solidFill>
                <a:prstClr val="black">
                  <a:lumMod val="65000"/>
                  <a:lumOff val="35000"/>
                </a:prstClr>
              </a:solidFill>
            </a:endParaRPr>
          </a:p>
        </p:txBody>
      </p:sp>
      <p:sp>
        <p:nvSpPr>
          <p:cNvPr id="4" name="Strzałka w prawo 3"/>
          <p:cNvSpPr/>
          <p:nvPr/>
        </p:nvSpPr>
        <p:spPr>
          <a:xfrm>
            <a:off x="876115" y="1908969"/>
            <a:ext cx="504825" cy="287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endParaRPr>
          </a:p>
        </p:txBody>
      </p:sp>
      <p:sp>
        <p:nvSpPr>
          <p:cNvPr id="5" name="Strzałka w prawo 4"/>
          <p:cNvSpPr/>
          <p:nvPr/>
        </p:nvSpPr>
        <p:spPr>
          <a:xfrm>
            <a:off x="898856" y="3703711"/>
            <a:ext cx="504825" cy="287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endParaRPr>
          </a:p>
        </p:txBody>
      </p:sp>
      <p:sp>
        <p:nvSpPr>
          <p:cNvPr id="7" name="Strzałka w prawo 6"/>
          <p:cNvSpPr/>
          <p:nvPr/>
        </p:nvSpPr>
        <p:spPr>
          <a:xfrm>
            <a:off x="898856" y="4352203"/>
            <a:ext cx="504825" cy="287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endParaRPr>
          </a:p>
        </p:txBody>
      </p:sp>
    </p:spTree>
    <p:extLst>
      <p:ext uri="{BB962C8B-B14F-4D97-AF65-F5344CB8AC3E}">
        <p14:creationId xmlns:p14="http://schemas.microsoft.com/office/powerpoint/2010/main" val="40823496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ytuł 1"/>
          <p:cNvSpPr>
            <a:spLocks noGrp="1"/>
          </p:cNvSpPr>
          <p:nvPr>
            <p:ph type="title"/>
          </p:nvPr>
        </p:nvSpPr>
        <p:spPr>
          <a:xfrm>
            <a:off x="631825" y="251620"/>
            <a:ext cx="8497888" cy="1325563"/>
          </a:xfrm>
        </p:spPr>
        <p:txBody>
          <a:bodyPr>
            <a:normAutofit/>
          </a:bodyPr>
          <a:lstStyle/>
          <a:p>
            <a:pPr>
              <a:defRPr/>
            </a:pPr>
            <a:r>
              <a:rPr lang="pl-PL" dirty="0">
                <a:latin typeface="+mn-lt"/>
                <a:ea typeface="Open Sans" pitchFamily="34" charset="0"/>
                <a:cs typeface="Open Sans" pitchFamily="34" charset="0"/>
              </a:rPr>
              <a:t>Ocena skutków – Privacy </a:t>
            </a:r>
            <a:r>
              <a:rPr lang="pl-PL" dirty="0" err="1">
                <a:latin typeface="+mn-lt"/>
                <a:ea typeface="Open Sans" pitchFamily="34" charset="0"/>
                <a:cs typeface="Open Sans" pitchFamily="34" charset="0"/>
              </a:rPr>
              <a:t>Impact</a:t>
            </a:r>
            <a:r>
              <a:rPr lang="pl-PL" dirty="0">
                <a:latin typeface="+mn-lt"/>
                <a:ea typeface="Open Sans" pitchFamily="34" charset="0"/>
                <a:cs typeface="Open Sans" pitchFamily="34" charset="0"/>
              </a:rPr>
              <a:t> </a:t>
            </a:r>
            <a:r>
              <a:rPr lang="pl-PL" dirty="0" err="1">
                <a:latin typeface="+mn-lt"/>
                <a:ea typeface="Open Sans" pitchFamily="34" charset="0"/>
                <a:cs typeface="Open Sans" pitchFamily="34" charset="0"/>
              </a:rPr>
              <a:t>Assessment</a:t>
            </a:r>
            <a:endParaRPr lang="pl-PL" dirty="0">
              <a:latin typeface="+mn-lt"/>
              <a:ea typeface="Open Sans" pitchFamily="34" charset="0"/>
              <a:cs typeface="Open Sans" pitchFamily="34" charset="0"/>
            </a:endParaRPr>
          </a:p>
        </p:txBody>
      </p:sp>
      <p:sp>
        <p:nvSpPr>
          <p:cNvPr id="6" name="pole tekstowe 5"/>
          <p:cNvSpPr txBox="1"/>
          <p:nvPr/>
        </p:nvSpPr>
        <p:spPr>
          <a:xfrm>
            <a:off x="1570038" y="2068255"/>
            <a:ext cx="8424862" cy="2246769"/>
          </a:xfrm>
          <a:prstGeom prst="rect">
            <a:avLst/>
          </a:prstGeom>
          <a:noFill/>
        </p:spPr>
        <p:txBody>
          <a:bodyPr>
            <a:spAutoFit/>
          </a:bodyPr>
          <a:lstStyle/>
          <a:p>
            <a:pPr algn="just">
              <a:defRPr/>
            </a:pPr>
            <a:r>
              <a:rPr lang="pl-PL" sz="2000" dirty="0"/>
              <a:t>Organ nadzorczy:</a:t>
            </a:r>
          </a:p>
          <a:p>
            <a:pPr algn="just">
              <a:defRPr/>
            </a:pPr>
            <a:endParaRPr lang="pl-PL" sz="2000" dirty="0"/>
          </a:p>
          <a:p>
            <a:pPr algn="just">
              <a:defRPr/>
            </a:pPr>
            <a:r>
              <a:rPr lang="pl-PL" sz="2000" dirty="0"/>
              <a:t>ustanawia i podaje do publicznej wiadomości wykaz rodzajów operacji przetwarzania podlegających wymogowi dokonania oceny skutków</a:t>
            </a:r>
          </a:p>
          <a:p>
            <a:pPr algn="just">
              <a:defRPr/>
            </a:pPr>
            <a:endParaRPr lang="pl-PL" sz="2000" dirty="0"/>
          </a:p>
          <a:p>
            <a:pPr algn="just">
              <a:defRPr/>
            </a:pPr>
            <a:r>
              <a:rPr lang="pl-PL" sz="2000" dirty="0"/>
              <a:t>może także ustanowić i podać do wiadomości publicznej wykaz rodzajów operacji przetwarzania niepodlegających wymogowi dokonania oceny skutków</a:t>
            </a:r>
            <a:endParaRPr lang="pl-PL" sz="2000" i="1" dirty="0"/>
          </a:p>
        </p:txBody>
      </p:sp>
      <p:sp>
        <p:nvSpPr>
          <p:cNvPr id="4" name="Strzałka w prawo 3"/>
          <p:cNvSpPr/>
          <p:nvPr/>
        </p:nvSpPr>
        <p:spPr>
          <a:xfrm>
            <a:off x="1016001" y="3665806"/>
            <a:ext cx="504825"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solidFill>
                <a:srgbClr val="FFFFFF"/>
              </a:solidFill>
            </a:endParaRPr>
          </a:p>
        </p:txBody>
      </p:sp>
      <p:sp>
        <p:nvSpPr>
          <p:cNvPr id="5" name="Strzałka w prawo 4"/>
          <p:cNvSpPr/>
          <p:nvPr/>
        </p:nvSpPr>
        <p:spPr>
          <a:xfrm>
            <a:off x="998538" y="2760394"/>
            <a:ext cx="504825" cy="287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endParaRPr>
          </a:p>
        </p:txBody>
      </p:sp>
    </p:spTree>
    <p:extLst>
      <p:ext uri="{BB962C8B-B14F-4D97-AF65-F5344CB8AC3E}">
        <p14:creationId xmlns:p14="http://schemas.microsoft.com/office/powerpoint/2010/main" val="39140474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2031999"/>
            <a:ext cx="10515600" cy="3802787"/>
          </a:xfrm>
        </p:spPr>
        <p:txBody>
          <a:bodyPr>
            <a:normAutofit/>
          </a:bodyPr>
          <a:lstStyle/>
          <a:p>
            <a:pPr algn="ctr"/>
            <a:r>
              <a:rPr lang="pl-PL" sz="3200" dirty="0"/>
              <a:t>IV Filar – Kontakt z Regulatorem</a:t>
            </a:r>
          </a:p>
        </p:txBody>
      </p:sp>
    </p:spTree>
    <p:extLst>
      <p:ext uri="{BB962C8B-B14F-4D97-AF65-F5344CB8AC3E}">
        <p14:creationId xmlns:p14="http://schemas.microsoft.com/office/powerpoint/2010/main" val="35191858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ChangeArrowheads="1"/>
          </p:cNvSpPr>
          <p:nvPr/>
        </p:nvSpPr>
        <p:spPr bwMode="auto">
          <a:xfrm>
            <a:off x="3071814" y="1628775"/>
            <a:ext cx="6643687" cy="3919538"/>
          </a:xfrm>
          <a:prstGeom prst="rect">
            <a:avLst/>
          </a:prstGeom>
          <a:noFill/>
          <a:ln w="9525">
            <a:noFill/>
            <a:miter lim="800000"/>
            <a:headEnd/>
            <a:tailEnd/>
          </a:ln>
        </p:spPr>
        <p:txBody>
          <a:bodyPr/>
          <a:lstStyle/>
          <a:p>
            <a:pPr marL="457200" indent="-457200" algn="just" eaLnBrk="0" hangingPunct="0">
              <a:spcBef>
                <a:spcPct val="20000"/>
              </a:spcBef>
              <a:defRPr/>
            </a:pPr>
            <a:r>
              <a:rPr lang="pl-PL" sz="2000" dirty="0">
                <a:solidFill>
                  <a:prstClr val="black">
                    <a:lumMod val="65000"/>
                    <a:lumOff val="35000"/>
                  </a:prstClr>
                </a:solidFill>
                <a:latin typeface="Open Sans" pitchFamily="34" charset="0"/>
                <a:ea typeface="Open Sans" pitchFamily="34" charset="0"/>
                <a:cs typeface="Open Sans" pitchFamily="34" charset="0"/>
              </a:rPr>
              <a:t>	</a:t>
            </a:r>
          </a:p>
        </p:txBody>
      </p:sp>
      <p:sp>
        <p:nvSpPr>
          <p:cNvPr id="7" name="Tytuł 1"/>
          <p:cNvSpPr txBox="1">
            <a:spLocks/>
          </p:cNvSpPr>
          <p:nvPr/>
        </p:nvSpPr>
        <p:spPr>
          <a:xfrm>
            <a:off x="304800" y="428624"/>
            <a:ext cx="9829800" cy="1143000"/>
          </a:xfrm>
          <a:prstGeom prst="rect">
            <a:avLst/>
          </a:prstGeom>
        </p:spPr>
        <p:txBody>
          <a:bodyPr anchor="ctr">
            <a:normAutofit/>
          </a:bodyPr>
          <a:lstStyle/>
          <a:p>
            <a:pPr>
              <a:defRPr/>
            </a:pPr>
            <a:r>
              <a:rPr lang="pl-PL" sz="3600" dirty="0">
                <a:solidFill>
                  <a:prstClr val="black">
                    <a:lumMod val="65000"/>
                    <a:lumOff val="35000"/>
                  </a:prstClr>
                </a:solidFill>
                <a:latin typeface="+mj-lt"/>
              </a:rPr>
              <a:t>Obowiązki względem Regulatora -RODO</a:t>
            </a:r>
          </a:p>
        </p:txBody>
      </p:sp>
      <p:sp>
        <p:nvSpPr>
          <p:cNvPr id="10" name="Prążkowana strzałka w prawo 9"/>
          <p:cNvSpPr/>
          <p:nvPr/>
        </p:nvSpPr>
        <p:spPr>
          <a:xfrm>
            <a:off x="1551776" y="1978753"/>
            <a:ext cx="639762" cy="357188"/>
          </a:xfrm>
          <a:prstGeom prst="striped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endParaRPr>
          </a:p>
        </p:txBody>
      </p:sp>
      <p:sp>
        <p:nvSpPr>
          <p:cNvPr id="11" name="Prążkowana strzałka w prawo 10"/>
          <p:cNvSpPr/>
          <p:nvPr/>
        </p:nvSpPr>
        <p:spPr>
          <a:xfrm>
            <a:off x="1566854" y="2670938"/>
            <a:ext cx="639762" cy="357187"/>
          </a:xfrm>
          <a:prstGeom prst="striped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endParaRPr>
          </a:p>
        </p:txBody>
      </p:sp>
      <p:sp>
        <p:nvSpPr>
          <p:cNvPr id="9" name="pole tekstowe 8"/>
          <p:cNvSpPr txBox="1"/>
          <p:nvPr/>
        </p:nvSpPr>
        <p:spPr>
          <a:xfrm>
            <a:off x="2476498" y="1997074"/>
            <a:ext cx="7112001" cy="2062103"/>
          </a:xfrm>
          <a:prstGeom prst="rect">
            <a:avLst/>
          </a:prstGeom>
          <a:noFill/>
        </p:spPr>
        <p:txBody>
          <a:bodyPr wrap="square">
            <a:spAutoFit/>
          </a:bodyPr>
          <a:lstStyle/>
          <a:p>
            <a:pPr>
              <a:defRPr/>
            </a:pPr>
            <a:r>
              <a:rPr lang="pl-PL" sz="2000" dirty="0"/>
              <a:t>zawiadomienie o wyznaczeniu IOD (art. 37 ust. 7)</a:t>
            </a:r>
          </a:p>
          <a:p>
            <a:pPr>
              <a:defRPr/>
            </a:pPr>
            <a:endParaRPr lang="pl-PL" sz="2000" dirty="0"/>
          </a:p>
          <a:p>
            <a:pPr>
              <a:defRPr/>
            </a:pPr>
            <a:r>
              <a:rPr lang="pl-PL" sz="2000" dirty="0"/>
              <a:t>zgłaszanie naruszeń (art. 33)</a:t>
            </a:r>
          </a:p>
          <a:p>
            <a:pPr>
              <a:defRPr/>
            </a:pPr>
            <a:endParaRPr lang="pl-PL" sz="2000" dirty="0"/>
          </a:p>
          <a:p>
            <a:pPr>
              <a:defRPr/>
            </a:pPr>
            <a:r>
              <a:rPr lang="pl-PL" sz="2000" dirty="0"/>
              <a:t>konsultowanie innowacyjnych procesów (art. 36) </a:t>
            </a:r>
          </a:p>
          <a:p>
            <a:pPr>
              <a:defRPr/>
            </a:pPr>
            <a:endParaRPr lang="pl-PL" sz="2800" dirty="0">
              <a:solidFill>
                <a:prstClr val="black">
                  <a:lumMod val="65000"/>
                  <a:lumOff val="35000"/>
                </a:prstClr>
              </a:solidFill>
              <a:latin typeface="Open sans light"/>
            </a:endParaRPr>
          </a:p>
        </p:txBody>
      </p:sp>
      <p:sp>
        <p:nvSpPr>
          <p:cNvPr id="8" name="Prążkowana strzałka w prawo 7"/>
          <p:cNvSpPr/>
          <p:nvPr/>
        </p:nvSpPr>
        <p:spPr>
          <a:xfrm>
            <a:off x="1566854" y="3279259"/>
            <a:ext cx="639762" cy="357187"/>
          </a:xfrm>
          <a:prstGeom prst="striped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endParaRPr>
          </a:p>
        </p:txBody>
      </p:sp>
    </p:spTree>
    <p:extLst>
      <p:ext uri="{BB962C8B-B14F-4D97-AF65-F5344CB8AC3E}">
        <p14:creationId xmlns:p14="http://schemas.microsoft.com/office/powerpoint/2010/main" val="50882367"/>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3071814" y="1628775"/>
            <a:ext cx="6643687" cy="3919538"/>
          </a:xfrm>
          <a:prstGeom prst="rect">
            <a:avLst/>
          </a:prstGeom>
          <a:noFill/>
          <a:ln w="9525">
            <a:noFill/>
            <a:miter lim="800000"/>
            <a:headEnd/>
            <a:tailEnd/>
          </a:ln>
        </p:spPr>
        <p:txBody>
          <a:bodyPr/>
          <a:lstStyle/>
          <a:p>
            <a:pPr marL="457200" indent="-457200" algn="just" eaLnBrk="0" hangingPunct="0">
              <a:spcBef>
                <a:spcPct val="20000"/>
              </a:spcBef>
            </a:pPr>
            <a:r>
              <a:rPr lang="pl-PL" sz="2000">
                <a:solidFill>
                  <a:srgbClr val="002060"/>
                </a:solidFill>
                <a:latin typeface="Open Sans" pitchFamily="34" charset="0"/>
                <a:cs typeface="Open Sans" pitchFamily="34" charset="0"/>
              </a:rPr>
              <a:t>	</a:t>
            </a:r>
          </a:p>
        </p:txBody>
      </p:sp>
      <p:sp>
        <p:nvSpPr>
          <p:cNvPr id="7" name="Tytuł 1"/>
          <p:cNvSpPr txBox="1">
            <a:spLocks/>
          </p:cNvSpPr>
          <p:nvPr/>
        </p:nvSpPr>
        <p:spPr>
          <a:xfrm>
            <a:off x="527051" y="166687"/>
            <a:ext cx="8258175" cy="1143000"/>
          </a:xfrm>
          <a:prstGeom prst="rect">
            <a:avLst/>
          </a:prstGeom>
        </p:spPr>
        <p:txBody>
          <a:bodyPr anchor="ctr">
            <a:normAutofit/>
          </a:bodyPr>
          <a:lstStyle/>
          <a:p>
            <a:pPr>
              <a:defRPr/>
            </a:pPr>
            <a:r>
              <a:rPr lang="pl-PL" sz="3600" dirty="0">
                <a:solidFill>
                  <a:prstClr val="black">
                    <a:lumMod val="65000"/>
                    <a:lumOff val="35000"/>
                  </a:prstClr>
                </a:solidFill>
                <a:latin typeface="+mj-lt"/>
              </a:rPr>
              <a:t>Zgłaszanie naruszeń </a:t>
            </a:r>
          </a:p>
        </p:txBody>
      </p:sp>
      <p:sp>
        <p:nvSpPr>
          <p:cNvPr id="9" name="pole tekstowe 8"/>
          <p:cNvSpPr txBox="1"/>
          <p:nvPr/>
        </p:nvSpPr>
        <p:spPr>
          <a:xfrm>
            <a:off x="527051" y="1915854"/>
            <a:ext cx="10471149" cy="1323439"/>
          </a:xfrm>
          <a:prstGeom prst="rect">
            <a:avLst/>
          </a:prstGeom>
          <a:noFill/>
        </p:spPr>
        <p:txBody>
          <a:bodyPr wrap="square">
            <a:spAutoFit/>
          </a:bodyPr>
          <a:lstStyle/>
          <a:p>
            <a:pPr algn="just">
              <a:defRPr/>
            </a:pPr>
            <a:r>
              <a:rPr lang="pl-PL" sz="2000" dirty="0"/>
              <a:t>W przypadku naruszenia ochrony danych osobowych, administrator bez zbędnej zwłoki – w miarę możliwości, nie później niż w terminie 72 godzin po stwierdzeniu naruszenia – zgłasza je organowi nadzorczemu właściwemu zgodnie z art. 55, </a:t>
            </a:r>
            <a:r>
              <a:rPr lang="pl-PL" sz="2000" u="sng" dirty="0"/>
              <a:t>chyba że jest mało prawdopodobne, by naruszenie                    to skutkowało ryzykiem naruszenia praw lub wolności osób fizycznych</a:t>
            </a:r>
            <a:r>
              <a:rPr lang="pl-PL" sz="2000" dirty="0"/>
              <a:t>. </a:t>
            </a:r>
          </a:p>
        </p:txBody>
      </p:sp>
    </p:spTree>
    <p:extLst>
      <p:ext uri="{BB962C8B-B14F-4D97-AF65-F5344CB8AC3E}">
        <p14:creationId xmlns:p14="http://schemas.microsoft.com/office/powerpoint/2010/main" val="1543243466"/>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9143" y="1864156"/>
            <a:ext cx="10515600" cy="3129687"/>
          </a:xfrm>
        </p:spPr>
        <p:txBody>
          <a:bodyPr>
            <a:normAutofit/>
          </a:bodyPr>
          <a:lstStyle/>
          <a:p>
            <a:pPr algn="ctr"/>
            <a:r>
              <a:rPr lang="pl-PL" sz="3600" dirty="0">
                <a:latin typeface="+mj-lt"/>
              </a:rPr>
              <a:t>V Filar – Prawa osób, których dane są przetwarzane</a:t>
            </a:r>
          </a:p>
        </p:txBody>
      </p:sp>
    </p:spTree>
    <p:extLst>
      <p:ext uri="{BB962C8B-B14F-4D97-AF65-F5344CB8AC3E}">
        <p14:creationId xmlns:p14="http://schemas.microsoft.com/office/powerpoint/2010/main" val="14304132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a:xfrm>
            <a:off x="282575" y="639763"/>
            <a:ext cx="8858250" cy="1143000"/>
          </a:xfrm>
        </p:spPr>
        <p:txBody>
          <a:bodyPr rtlCol="0">
            <a:normAutofit/>
          </a:bodyPr>
          <a:lstStyle/>
          <a:p>
            <a:pPr>
              <a:defRPr/>
            </a:pPr>
            <a:r>
              <a:rPr lang="pl-PL" dirty="0"/>
              <a:t>Prawa osób, których dane są przetwarzane - </a:t>
            </a:r>
            <a:r>
              <a:rPr lang="pl-PL" dirty="0" err="1"/>
              <a:t>Uodo</a:t>
            </a:r>
            <a:endParaRPr lang="pl-PL" dirty="0"/>
          </a:p>
        </p:txBody>
      </p:sp>
      <p:sp>
        <p:nvSpPr>
          <p:cNvPr id="135171" name="pole tekstowe 14"/>
          <p:cNvSpPr txBox="1">
            <a:spLocks noChangeArrowheads="1"/>
          </p:cNvSpPr>
          <p:nvPr/>
        </p:nvSpPr>
        <p:spPr bwMode="auto">
          <a:xfrm>
            <a:off x="2876550" y="1617663"/>
            <a:ext cx="6911975" cy="3460947"/>
          </a:xfrm>
          <a:prstGeom prst="rect">
            <a:avLst/>
          </a:prstGeom>
          <a:noFill/>
          <a:ln w="9525">
            <a:noFill/>
            <a:miter lim="800000"/>
            <a:headEnd/>
            <a:tailEnd/>
          </a:ln>
        </p:spPr>
        <p:txBody>
          <a:bodyPr>
            <a:spAutoFit/>
          </a:bodyPr>
          <a:lstStyle/>
          <a:p>
            <a:pPr>
              <a:lnSpc>
                <a:spcPct val="110000"/>
              </a:lnSpc>
            </a:pPr>
            <a:r>
              <a:rPr lang="pl-PL" altLang="pl-PL" sz="2000" dirty="0">
                <a:cs typeface="Open Sans" pitchFamily="34" charset="0"/>
              </a:rPr>
              <a:t>uzyskanie wyczerpującej informacji na temat przetwarzanych przez ADO danych</a:t>
            </a:r>
          </a:p>
          <a:p>
            <a:pPr>
              <a:lnSpc>
                <a:spcPct val="110000"/>
              </a:lnSpc>
            </a:pPr>
            <a:endParaRPr lang="pl-PL" altLang="pl-PL" sz="2000" dirty="0">
              <a:cs typeface="Open Sans" pitchFamily="34" charset="0"/>
            </a:endParaRPr>
          </a:p>
          <a:p>
            <a:pPr>
              <a:lnSpc>
                <a:spcPct val="110000"/>
              </a:lnSpc>
            </a:pPr>
            <a:r>
              <a:rPr lang="pl-PL" altLang="pl-PL" sz="2000" dirty="0">
                <a:cs typeface="Open Sans" pitchFamily="34" charset="0"/>
              </a:rPr>
              <a:t>żądanie uzupełnienia, uaktualnienia, sprostowania danych osobowych, czasowego lub stałego wstrzymania ich przetwarzania lub ich usunięcia, ze względu na szczególną sytuację</a:t>
            </a:r>
          </a:p>
          <a:p>
            <a:pPr>
              <a:lnSpc>
                <a:spcPct val="110000"/>
              </a:lnSpc>
            </a:pPr>
            <a:endParaRPr lang="pl-PL" altLang="pl-PL" sz="2000" dirty="0">
              <a:cs typeface="Open Sans" pitchFamily="34" charset="0"/>
            </a:endParaRPr>
          </a:p>
          <a:p>
            <a:pPr>
              <a:lnSpc>
                <a:spcPct val="110000"/>
              </a:lnSpc>
            </a:pPr>
            <a:r>
              <a:rPr lang="pl-PL" altLang="pl-PL" sz="2000" dirty="0">
                <a:cs typeface="Open Sans" pitchFamily="34" charset="0"/>
              </a:rPr>
              <a:t>wniesienie sprzeciwu wobec przetwarzania danych osobowych  w celach marketingowych</a:t>
            </a:r>
          </a:p>
        </p:txBody>
      </p:sp>
      <p:sp>
        <p:nvSpPr>
          <p:cNvPr id="16" name="Strzałka w prawo 15"/>
          <p:cNvSpPr/>
          <p:nvPr/>
        </p:nvSpPr>
        <p:spPr>
          <a:xfrm>
            <a:off x="1595438" y="1689100"/>
            <a:ext cx="977900" cy="485775"/>
          </a:xfrm>
          <a:prstGeom prst="rightArrow">
            <a:avLst/>
          </a:prstGeom>
          <a:solidFill>
            <a:srgbClr val="88C86E"/>
          </a:solidFill>
          <a:ln>
            <a:solidFill>
              <a:srgbClr val="88C86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88C86E"/>
              </a:solidFill>
            </a:endParaRPr>
          </a:p>
        </p:txBody>
      </p:sp>
      <p:sp>
        <p:nvSpPr>
          <p:cNvPr id="17" name="Strzałka w prawo 16"/>
          <p:cNvSpPr/>
          <p:nvPr/>
        </p:nvSpPr>
        <p:spPr>
          <a:xfrm>
            <a:off x="1595438" y="2704404"/>
            <a:ext cx="977900" cy="484188"/>
          </a:xfrm>
          <a:prstGeom prst="rightArrow">
            <a:avLst/>
          </a:prstGeom>
          <a:solidFill>
            <a:srgbClr val="88C86E"/>
          </a:solidFill>
          <a:ln>
            <a:solidFill>
              <a:srgbClr val="88C86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88C86E"/>
              </a:solidFill>
            </a:endParaRPr>
          </a:p>
        </p:txBody>
      </p:sp>
      <p:sp>
        <p:nvSpPr>
          <p:cNvPr id="18" name="Strzałka w prawo 17"/>
          <p:cNvSpPr/>
          <p:nvPr/>
        </p:nvSpPr>
        <p:spPr>
          <a:xfrm>
            <a:off x="1595438" y="4290883"/>
            <a:ext cx="977900" cy="484188"/>
          </a:xfrm>
          <a:prstGeom prst="rightArrow">
            <a:avLst/>
          </a:prstGeom>
          <a:solidFill>
            <a:srgbClr val="88C86E"/>
          </a:solidFill>
          <a:ln>
            <a:solidFill>
              <a:srgbClr val="88C86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88C86E"/>
              </a:solidFill>
            </a:endParaRPr>
          </a:p>
        </p:txBody>
      </p:sp>
    </p:spTree>
    <p:extLst>
      <p:ext uri="{BB962C8B-B14F-4D97-AF65-F5344CB8AC3E}">
        <p14:creationId xmlns:p14="http://schemas.microsoft.com/office/powerpoint/2010/main" val="1083965097"/>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ChangeArrowheads="1"/>
          </p:cNvSpPr>
          <p:nvPr/>
        </p:nvSpPr>
        <p:spPr bwMode="auto">
          <a:xfrm>
            <a:off x="485775" y="1598909"/>
            <a:ext cx="8640762" cy="2649537"/>
          </a:xfrm>
          <a:prstGeom prst="rect">
            <a:avLst/>
          </a:prstGeom>
          <a:noFill/>
          <a:ln w="9525">
            <a:noFill/>
            <a:miter lim="800000"/>
            <a:headEnd/>
            <a:tailEnd/>
          </a:ln>
        </p:spPr>
        <p:txBody>
          <a:bodyPr/>
          <a:lstStyle/>
          <a:p>
            <a:pPr>
              <a:spcBef>
                <a:spcPct val="20000"/>
              </a:spcBef>
            </a:pPr>
            <a:r>
              <a:rPr lang="pl-PL" sz="2000" dirty="0">
                <a:cs typeface="Open Sans" pitchFamily="34" charset="0"/>
              </a:rPr>
              <a:t>Przysługuje każdemu, gdy ADO:</a:t>
            </a:r>
          </a:p>
          <a:p>
            <a:pPr>
              <a:spcBef>
                <a:spcPct val="20000"/>
              </a:spcBef>
            </a:pPr>
            <a:endParaRPr lang="pl-PL" sz="2000" dirty="0">
              <a:cs typeface="Open Sans" pitchFamily="34" charset="0"/>
            </a:endParaRPr>
          </a:p>
          <a:p>
            <a:pPr>
              <a:spcBef>
                <a:spcPct val="20000"/>
              </a:spcBef>
              <a:buFont typeface="Wingdings" pitchFamily="2" charset="2"/>
              <a:buChar char="ü"/>
            </a:pPr>
            <a:r>
              <a:rPr lang="pl-PL" sz="2000" dirty="0">
                <a:cs typeface="Open Sans" pitchFamily="34" charset="0"/>
              </a:rPr>
              <a:t>przetwarza dane osobowe w celach marketingu bezpośredniego własnych produktów lub usług na podstawie prawnie usprawiedliwionego celu                   (marketing bezpośredni)</a:t>
            </a:r>
          </a:p>
          <a:p>
            <a:pPr algn="just">
              <a:spcBef>
                <a:spcPct val="20000"/>
              </a:spcBef>
              <a:buFontTx/>
              <a:buBlip>
                <a:blip r:embed="rId3"/>
              </a:buBlip>
            </a:pPr>
            <a:endParaRPr lang="pl-PL" sz="2600" dirty="0">
              <a:latin typeface="Open Sans" pitchFamily="34" charset="0"/>
              <a:cs typeface="Open Sans" pitchFamily="34" charset="0"/>
            </a:endParaRPr>
          </a:p>
        </p:txBody>
      </p:sp>
      <p:sp>
        <p:nvSpPr>
          <p:cNvPr id="136195" name="Tytuł 7"/>
          <p:cNvSpPr>
            <a:spLocks noGrp="1"/>
          </p:cNvSpPr>
          <p:nvPr>
            <p:ph type="title"/>
          </p:nvPr>
        </p:nvSpPr>
        <p:spPr>
          <a:xfrm>
            <a:off x="485775" y="180975"/>
            <a:ext cx="8858250" cy="1143000"/>
          </a:xfrm>
        </p:spPr>
        <p:txBody>
          <a:bodyPr>
            <a:normAutofit/>
          </a:bodyPr>
          <a:lstStyle/>
          <a:p>
            <a:pPr eaLnBrk="1" hangingPunct="1"/>
            <a:r>
              <a:rPr lang="pl-PL" altLang="pl-PL" sz="3600" dirty="0"/>
              <a:t>Prawo do sprzeciwu </a:t>
            </a:r>
            <a:r>
              <a:rPr lang="pl-PL" altLang="pl-PL" sz="3600" dirty="0" err="1"/>
              <a:t>Uodo</a:t>
            </a:r>
            <a:endParaRPr lang="pl-PL" altLang="pl-PL" sz="3600" dirty="0"/>
          </a:p>
        </p:txBody>
      </p:sp>
      <p:graphicFrame>
        <p:nvGraphicFramePr>
          <p:cNvPr id="2" name="Diagram 1"/>
          <p:cNvGraphicFramePr/>
          <p:nvPr>
            <p:extLst/>
          </p:nvPr>
        </p:nvGraphicFramePr>
        <p:xfrm>
          <a:off x="485775" y="3619873"/>
          <a:ext cx="9073008" cy="24735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97115082"/>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Tytuł 7"/>
          <p:cNvSpPr>
            <a:spLocks noGrp="1"/>
          </p:cNvSpPr>
          <p:nvPr>
            <p:ph type="title"/>
          </p:nvPr>
        </p:nvSpPr>
        <p:spPr>
          <a:xfrm>
            <a:off x="371475" y="142876"/>
            <a:ext cx="8858250" cy="1143000"/>
          </a:xfrm>
        </p:spPr>
        <p:txBody>
          <a:bodyPr/>
          <a:lstStyle/>
          <a:p>
            <a:pPr eaLnBrk="1" hangingPunct="1"/>
            <a:r>
              <a:rPr lang="pl-PL" altLang="pl-PL" dirty="0"/>
              <a:t>Obowiązek informacyjny</a:t>
            </a:r>
          </a:p>
        </p:txBody>
      </p:sp>
      <p:sp>
        <p:nvSpPr>
          <p:cNvPr id="239618" name="Rectangle 3"/>
          <p:cNvSpPr>
            <a:spLocks noGrp="1" noChangeArrowheads="1"/>
          </p:cNvSpPr>
          <p:nvPr>
            <p:ph idx="1"/>
          </p:nvPr>
        </p:nvSpPr>
        <p:spPr>
          <a:xfrm>
            <a:off x="371475" y="788988"/>
            <a:ext cx="10133492" cy="993775"/>
          </a:xfrm>
        </p:spPr>
        <p:txBody>
          <a:bodyPr rtlCol="0">
            <a:normAutofit/>
          </a:bodyPr>
          <a:lstStyle/>
          <a:p>
            <a:pPr>
              <a:defRPr/>
            </a:pPr>
            <a:r>
              <a:rPr lang="pl-PL" altLang="pl-PL" dirty="0">
                <a:solidFill>
                  <a:schemeClr val="tx1"/>
                </a:solidFill>
                <a:ea typeface="Adobe Arabic"/>
                <a:cs typeface="Adobe Arabic"/>
              </a:rPr>
              <a:t>W przypadku zbierania danych osobowych od osoby, której one dotyczą, ADO jest obowiązany poinformować tę osobę o:</a:t>
            </a:r>
          </a:p>
        </p:txBody>
      </p:sp>
      <p:graphicFrame>
        <p:nvGraphicFramePr>
          <p:cNvPr id="2" name="Diagram 1"/>
          <p:cNvGraphicFramePr/>
          <p:nvPr>
            <p:extLst/>
          </p:nvPr>
        </p:nvGraphicFramePr>
        <p:xfrm>
          <a:off x="1546920" y="1527448"/>
          <a:ext cx="8640960"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30998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BDDA7EFE-E9A0-4AA0-AD0A-9CC57A2C08CA}"/>
              </a:ext>
            </a:extLst>
          </p:cNvPr>
          <p:cNvSpPr>
            <a:spLocks noGrp="1"/>
          </p:cNvSpPr>
          <p:nvPr>
            <p:ph idx="1"/>
          </p:nvPr>
        </p:nvSpPr>
        <p:spPr/>
        <p:txBody>
          <a:bodyPr/>
          <a:lstStyle/>
          <a:p>
            <a:pPr marL="514350" indent="-514350">
              <a:lnSpc>
                <a:spcPct val="150000"/>
              </a:lnSpc>
              <a:spcBef>
                <a:spcPts val="0"/>
              </a:spcBef>
              <a:buFont typeface="+mj-lt"/>
              <a:buAutoNum type="arabicPeriod"/>
            </a:pPr>
            <a:r>
              <a:rPr lang="pl-PL" dirty="0">
                <a:solidFill>
                  <a:schemeClr val="tx2"/>
                </a:solidFill>
              </a:rPr>
              <a:t>Jan Adam Kowalski, Kraków.</a:t>
            </a:r>
          </a:p>
          <a:p>
            <a:pPr marL="514350" indent="-514350">
              <a:lnSpc>
                <a:spcPct val="150000"/>
              </a:lnSpc>
              <a:spcBef>
                <a:spcPts val="0"/>
              </a:spcBef>
              <a:buFont typeface="+mj-lt"/>
              <a:buAutoNum type="arabicPeriod"/>
            </a:pPr>
            <a:r>
              <a:rPr lang="pl-PL" dirty="0">
                <a:solidFill>
                  <a:schemeClr val="tx2"/>
                </a:solidFill>
              </a:rPr>
              <a:t>Nagrania z monitoringu biurowca, w którym prowadzona jest księga wejść i wyjść.</a:t>
            </a:r>
          </a:p>
          <a:p>
            <a:pPr marL="514350" indent="-514350">
              <a:lnSpc>
                <a:spcPct val="150000"/>
              </a:lnSpc>
              <a:spcBef>
                <a:spcPts val="0"/>
              </a:spcBef>
              <a:buFont typeface="+mj-lt"/>
              <a:buAutoNum type="arabicPeriod"/>
            </a:pPr>
            <a:r>
              <a:rPr lang="pl-PL" dirty="0">
                <a:solidFill>
                  <a:schemeClr val="tx2"/>
                </a:solidFill>
              </a:rPr>
              <a:t>Numer PESEL.</a:t>
            </a:r>
          </a:p>
          <a:p>
            <a:pPr marL="514350" indent="-514350">
              <a:lnSpc>
                <a:spcPct val="150000"/>
              </a:lnSpc>
              <a:spcBef>
                <a:spcPts val="0"/>
              </a:spcBef>
              <a:buFont typeface="+mj-lt"/>
              <a:buAutoNum type="arabicPeriod"/>
            </a:pPr>
            <a:r>
              <a:rPr lang="pl-PL" dirty="0">
                <a:solidFill>
                  <a:schemeClr val="tx2"/>
                </a:solidFill>
              </a:rPr>
              <a:t>Adres e-mail zbierany na potrzeby wysyłki </a:t>
            </a:r>
            <a:r>
              <a:rPr lang="pl-PL" dirty="0" err="1">
                <a:solidFill>
                  <a:schemeClr val="tx2"/>
                </a:solidFill>
              </a:rPr>
              <a:t>newslettera</a:t>
            </a:r>
            <a:r>
              <a:rPr lang="pl-PL" dirty="0">
                <a:solidFill>
                  <a:schemeClr val="tx2"/>
                </a:solidFill>
              </a:rPr>
              <a:t>.</a:t>
            </a:r>
          </a:p>
          <a:p>
            <a:pPr marL="514350" indent="-514350">
              <a:lnSpc>
                <a:spcPct val="150000"/>
              </a:lnSpc>
              <a:spcBef>
                <a:spcPts val="0"/>
              </a:spcBef>
              <a:buFont typeface="+mj-lt"/>
              <a:buAutoNum type="arabicPeriod"/>
            </a:pPr>
            <a:r>
              <a:rPr lang="pl-PL" dirty="0">
                <a:solidFill>
                  <a:schemeClr val="tx2"/>
                </a:solidFill>
              </a:rPr>
              <a:t>Odcisk palca pobierany przez System Kontroli Dostępu przy wejściu do serwerowni w firmie.</a:t>
            </a:r>
          </a:p>
          <a:p>
            <a:pPr marL="514350" indent="-514350">
              <a:lnSpc>
                <a:spcPct val="150000"/>
              </a:lnSpc>
              <a:spcBef>
                <a:spcPts val="0"/>
              </a:spcBef>
              <a:buFont typeface="+mj-lt"/>
              <a:buAutoNum type="arabicPeriod"/>
            </a:pPr>
            <a:r>
              <a:rPr lang="pl-PL" dirty="0">
                <a:solidFill>
                  <a:schemeClr val="tx2"/>
                </a:solidFill>
              </a:rPr>
              <a:t>Imię nazwisko, służbowy telefon kontaktowy, służbowy e-mail pracownika. </a:t>
            </a:r>
          </a:p>
          <a:p>
            <a:endParaRPr lang="pl-PL" dirty="0"/>
          </a:p>
        </p:txBody>
      </p:sp>
    </p:spTree>
    <p:extLst>
      <p:ext uri="{BB962C8B-B14F-4D97-AF65-F5344CB8AC3E}">
        <p14:creationId xmlns:p14="http://schemas.microsoft.com/office/powerpoint/2010/main" val="5467721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idx="1"/>
          </p:nvPr>
        </p:nvSpPr>
        <p:spPr>
          <a:xfrm>
            <a:off x="337043" y="1986711"/>
            <a:ext cx="10515600" cy="3987776"/>
          </a:xfrm>
        </p:spPr>
        <p:txBody>
          <a:bodyPr rtlCol="0"/>
          <a:lstStyle/>
          <a:p>
            <a:pPr algn="l">
              <a:defRPr/>
            </a:pPr>
            <a:endParaRPr lang="pl-PL" altLang="pl-PL" dirty="0">
              <a:solidFill>
                <a:schemeClr val="tx1"/>
              </a:solidFill>
            </a:endParaRPr>
          </a:p>
          <a:p>
            <a:pPr marL="342900" indent="-342900" algn="l">
              <a:buFont typeface="Arial" panose="020B0604020202020204" pitchFamily="34" charset="0"/>
              <a:buChar char="•"/>
              <a:defRPr/>
            </a:pPr>
            <a:r>
              <a:rPr lang="pl-PL" altLang="pl-PL" dirty="0">
                <a:solidFill>
                  <a:schemeClr val="tx1"/>
                </a:solidFill>
              </a:rPr>
              <a:t>przepis innej ustawy zezwala na przetwarzanie danych bez ujawniania faktycznego celu                          ich zbierania,</a:t>
            </a:r>
          </a:p>
          <a:p>
            <a:pPr marL="342900" indent="-342900" algn="l">
              <a:buFont typeface="Arial" panose="020B0604020202020204" pitchFamily="34" charset="0"/>
              <a:buChar char="•"/>
              <a:defRPr/>
            </a:pPr>
            <a:endParaRPr lang="pl-PL" altLang="pl-PL" dirty="0">
              <a:solidFill>
                <a:schemeClr val="tx1"/>
              </a:solidFill>
            </a:endParaRPr>
          </a:p>
          <a:p>
            <a:pPr marL="342900" indent="-342900" algn="l">
              <a:buFont typeface="Arial" panose="020B0604020202020204" pitchFamily="34" charset="0"/>
              <a:buChar char="•"/>
              <a:defRPr/>
            </a:pPr>
            <a:r>
              <a:rPr lang="pl-PL" altLang="pl-PL" dirty="0">
                <a:solidFill>
                  <a:schemeClr val="tx1"/>
                </a:solidFill>
              </a:rPr>
              <a:t>osoba, której dane dotyczą, posiada już informacje, o których mowa w ust. 1.</a:t>
            </a:r>
          </a:p>
          <a:p>
            <a:pPr>
              <a:defRPr/>
            </a:pPr>
            <a:endParaRPr lang="pl-PL" altLang="pl-PL" dirty="0"/>
          </a:p>
        </p:txBody>
      </p:sp>
      <p:sp>
        <p:nvSpPr>
          <p:cNvPr id="6" name="Tytuł 7"/>
          <p:cNvSpPr txBox="1">
            <a:spLocks/>
          </p:cNvSpPr>
          <p:nvPr/>
        </p:nvSpPr>
        <p:spPr>
          <a:xfrm>
            <a:off x="235443" y="769099"/>
            <a:ext cx="11956557" cy="1077912"/>
          </a:xfrm>
          <a:prstGeom prst="rect">
            <a:avLst/>
          </a:prstGeom>
        </p:spPr>
        <p:txBody>
          <a:bodyPr anchor="ctr">
            <a:normAutofit fontScale="97500"/>
          </a:bodyPr>
          <a:lstStyle/>
          <a:p>
            <a:pPr>
              <a:defRPr/>
            </a:pPr>
            <a:r>
              <a:rPr lang="pl-PL" sz="3200" dirty="0">
                <a:solidFill>
                  <a:srgbClr val="32445E"/>
                </a:solidFill>
                <a:latin typeface="Segoe UI Light" pitchFamily="34" charset="0"/>
              </a:rPr>
              <a:t>Zwolnienia z obowiązku informacyjnego (art. 24 ust. 2 </a:t>
            </a:r>
            <a:r>
              <a:rPr lang="pl-PL" sz="3200" dirty="0" err="1">
                <a:solidFill>
                  <a:srgbClr val="32445E"/>
                </a:solidFill>
                <a:latin typeface="Segoe UI Light" pitchFamily="34" charset="0"/>
              </a:rPr>
              <a:t>uodo</a:t>
            </a:r>
            <a:r>
              <a:rPr lang="pl-PL" sz="3200" dirty="0">
                <a:solidFill>
                  <a:srgbClr val="32445E"/>
                </a:solidFill>
                <a:latin typeface="Segoe UI Light" pitchFamily="34" charset="0"/>
              </a:rPr>
              <a:t>)</a:t>
            </a:r>
          </a:p>
        </p:txBody>
      </p:sp>
    </p:spTree>
    <p:extLst>
      <p:ext uri="{BB962C8B-B14F-4D97-AF65-F5344CB8AC3E}">
        <p14:creationId xmlns:p14="http://schemas.microsoft.com/office/powerpoint/2010/main" val="3559292683"/>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ytuł 1"/>
          <p:cNvSpPr>
            <a:spLocks noGrp="1"/>
          </p:cNvSpPr>
          <p:nvPr>
            <p:ph type="title"/>
          </p:nvPr>
        </p:nvSpPr>
        <p:spPr>
          <a:xfrm>
            <a:off x="159243" y="578817"/>
            <a:ext cx="9276857" cy="1068040"/>
          </a:xfrm>
        </p:spPr>
        <p:txBody>
          <a:bodyPr>
            <a:normAutofit/>
          </a:bodyPr>
          <a:lstStyle/>
          <a:p>
            <a:pPr>
              <a:defRPr/>
            </a:pPr>
            <a:r>
              <a:rPr lang="pl-PL" sz="3600" dirty="0"/>
              <a:t>Prawa osób, których dane dotyczą - RODO</a:t>
            </a:r>
          </a:p>
        </p:txBody>
      </p:sp>
      <p:graphicFrame>
        <p:nvGraphicFramePr>
          <p:cNvPr id="4" name="Symbol zastępczy zawartości 3"/>
          <p:cNvGraphicFramePr>
            <a:graphicFrameLocks noGrp="1"/>
          </p:cNvGraphicFramePr>
          <p:nvPr>
            <p:ph idx="1"/>
            <p:extLst/>
          </p:nvPr>
        </p:nvGraphicFramePr>
        <p:xfrm>
          <a:off x="1384300" y="1393825"/>
          <a:ext cx="91440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53706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6396791" y="5919540"/>
            <a:ext cx="4728412" cy="276999"/>
          </a:xfrm>
          <a:prstGeom prst="rect">
            <a:avLst/>
          </a:prstGeom>
          <a:noFill/>
        </p:spPr>
        <p:txBody>
          <a:bodyPr wrap="square" rtlCol="0">
            <a:spAutoFit/>
          </a:bodyPr>
          <a:lstStyle/>
          <a:p>
            <a:r>
              <a:rPr lang="pl-PL" sz="1200" i="1" dirty="0">
                <a:solidFill>
                  <a:prstClr val="black"/>
                </a:solidFill>
                <a:latin typeface="Open sans light"/>
              </a:rPr>
              <a:t>.</a:t>
            </a:r>
          </a:p>
        </p:txBody>
      </p:sp>
      <p:sp>
        <p:nvSpPr>
          <p:cNvPr id="6" name="Prostokąt 5"/>
          <p:cNvSpPr/>
          <p:nvPr/>
        </p:nvSpPr>
        <p:spPr>
          <a:xfrm>
            <a:off x="2133396" y="1618233"/>
            <a:ext cx="2073412" cy="1728192"/>
          </a:xfrm>
          <a:prstGeom prst="rect">
            <a:avLst/>
          </a:prstGeom>
          <a:solidFill>
            <a:srgbClr val="324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solidFill>
                  <a:prstClr val="white"/>
                </a:solidFill>
              </a:rPr>
              <a:t>Tożsamość i dane kontaktowe ADO</a:t>
            </a:r>
          </a:p>
        </p:txBody>
      </p:sp>
      <p:sp>
        <p:nvSpPr>
          <p:cNvPr id="7" name="Prostokąt 6"/>
          <p:cNvSpPr/>
          <p:nvPr/>
        </p:nvSpPr>
        <p:spPr>
          <a:xfrm>
            <a:off x="4879274" y="1618233"/>
            <a:ext cx="2001404" cy="1728192"/>
          </a:xfrm>
          <a:prstGeom prst="rect">
            <a:avLst/>
          </a:prstGeom>
          <a:solidFill>
            <a:srgbClr val="324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solidFill>
                  <a:prstClr val="white"/>
                </a:solidFill>
              </a:rPr>
              <a:t>Tożsamość i dane kontaktowe przedstawiciela</a:t>
            </a:r>
          </a:p>
        </p:txBody>
      </p:sp>
      <p:sp>
        <p:nvSpPr>
          <p:cNvPr id="8" name="Prostokąt 7"/>
          <p:cNvSpPr/>
          <p:nvPr/>
        </p:nvSpPr>
        <p:spPr>
          <a:xfrm>
            <a:off x="7553144" y="1618233"/>
            <a:ext cx="2088232" cy="1728192"/>
          </a:xfrm>
          <a:prstGeom prst="rect">
            <a:avLst/>
          </a:prstGeom>
          <a:solidFill>
            <a:srgbClr val="324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solidFill>
                  <a:prstClr val="white"/>
                </a:solidFill>
              </a:rPr>
              <a:t>Dane kontaktowe IOD</a:t>
            </a:r>
          </a:p>
        </p:txBody>
      </p:sp>
      <p:sp>
        <p:nvSpPr>
          <p:cNvPr id="9" name="Prostokąt 8"/>
          <p:cNvSpPr/>
          <p:nvPr/>
        </p:nvSpPr>
        <p:spPr>
          <a:xfrm>
            <a:off x="3447711" y="3732882"/>
            <a:ext cx="2216858" cy="1800200"/>
          </a:xfrm>
          <a:prstGeom prst="rect">
            <a:avLst/>
          </a:prstGeom>
          <a:solidFill>
            <a:srgbClr val="324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solidFill>
                  <a:prstClr val="white"/>
                </a:solidFill>
              </a:rPr>
              <a:t>Cele przetwarzania danych oraz podstawa prawna</a:t>
            </a:r>
          </a:p>
        </p:txBody>
      </p:sp>
      <p:sp>
        <p:nvSpPr>
          <p:cNvPr id="11" name="pole tekstowe 10"/>
          <p:cNvSpPr txBox="1"/>
          <p:nvPr/>
        </p:nvSpPr>
        <p:spPr>
          <a:xfrm>
            <a:off x="450134" y="449238"/>
            <a:ext cx="8858280" cy="646331"/>
          </a:xfrm>
          <a:prstGeom prst="rect">
            <a:avLst/>
          </a:prstGeom>
          <a:noFill/>
        </p:spPr>
        <p:txBody>
          <a:bodyPr wrap="square" rtlCol="0">
            <a:spAutoFit/>
          </a:bodyPr>
          <a:lstStyle/>
          <a:p>
            <a:r>
              <a:rPr lang="pl-PL" sz="3600" dirty="0">
                <a:solidFill>
                  <a:schemeClr val="tx1">
                    <a:lumMod val="50000"/>
                    <a:lumOff val="50000"/>
                  </a:schemeClr>
                </a:solidFill>
                <a:latin typeface="+mj-lt"/>
              </a:rPr>
              <a:t>Obowiązek informacyjny wg RODO</a:t>
            </a:r>
          </a:p>
        </p:txBody>
      </p:sp>
      <p:sp>
        <p:nvSpPr>
          <p:cNvPr id="13" name="Prostokąt 12"/>
          <p:cNvSpPr/>
          <p:nvPr/>
        </p:nvSpPr>
        <p:spPr>
          <a:xfrm>
            <a:off x="6365012" y="3745422"/>
            <a:ext cx="2232248" cy="1787660"/>
          </a:xfrm>
          <a:prstGeom prst="rect">
            <a:avLst/>
          </a:prstGeom>
          <a:solidFill>
            <a:srgbClr val="324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solidFill>
                  <a:prstClr val="white"/>
                </a:solidFill>
              </a:rPr>
              <a:t>Prawnie uzasadnione interesy realizowane przez ADO                                  lub przez stronę trzecią</a:t>
            </a:r>
          </a:p>
        </p:txBody>
      </p:sp>
    </p:spTree>
    <p:extLst>
      <p:ext uri="{BB962C8B-B14F-4D97-AF65-F5344CB8AC3E}">
        <p14:creationId xmlns:p14="http://schemas.microsoft.com/office/powerpoint/2010/main" val="23504511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6396791" y="5919540"/>
            <a:ext cx="4728412" cy="276999"/>
          </a:xfrm>
          <a:prstGeom prst="rect">
            <a:avLst/>
          </a:prstGeom>
          <a:noFill/>
        </p:spPr>
        <p:txBody>
          <a:bodyPr wrap="square" rtlCol="0">
            <a:spAutoFit/>
          </a:bodyPr>
          <a:lstStyle/>
          <a:p>
            <a:r>
              <a:rPr lang="pl-PL" sz="1200" i="1" dirty="0">
                <a:solidFill>
                  <a:prstClr val="black"/>
                </a:solidFill>
                <a:latin typeface="Open sans light"/>
              </a:rPr>
              <a:t>.</a:t>
            </a:r>
          </a:p>
        </p:txBody>
      </p:sp>
      <p:sp>
        <p:nvSpPr>
          <p:cNvPr id="12" name="Prostokąt 11"/>
          <p:cNvSpPr/>
          <p:nvPr/>
        </p:nvSpPr>
        <p:spPr>
          <a:xfrm>
            <a:off x="1991544" y="1518816"/>
            <a:ext cx="2232248" cy="1787090"/>
          </a:xfrm>
          <a:prstGeom prst="rect">
            <a:avLst/>
          </a:prstGeom>
          <a:solidFill>
            <a:srgbClr val="324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solidFill>
                  <a:prstClr val="white"/>
                </a:solidFill>
              </a:rPr>
              <a:t>Informacje o odbiorcach danych osobowych                 lub o kategoriach odbiorców, jeżeli istnieją</a:t>
            </a:r>
          </a:p>
        </p:txBody>
      </p:sp>
      <p:sp>
        <p:nvSpPr>
          <p:cNvPr id="14" name="Prostokąt 13"/>
          <p:cNvSpPr/>
          <p:nvPr/>
        </p:nvSpPr>
        <p:spPr>
          <a:xfrm>
            <a:off x="4924113" y="1518816"/>
            <a:ext cx="2343774" cy="1800200"/>
          </a:xfrm>
          <a:prstGeom prst="rect">
            <a:avLst/>
          </a:prstGeom>
          <a:solidFill>
            <a:srgbClr val="324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solidFill>
                  <a:prstClr val="white"/>
                </a:solidFill>
              </a:rPr>
              <a:t>Informacje o zamiarze przekazania danych osobowych do państwa trzeciego lub organizacji międzynarodowej</a:t>
            </a:r>
          </a:p>
        </p:txBody>
      </p:sp>
      <p:sp>
        <p:nvSpPr>
          <p:cNvPr id="15" name="Prostokąt 14"/>
          <p:cNvSpPr/>
          <p:nvPr/>
        </p:nvSpPr>
        <p:spPr>
          <a:xfrm>
            <a:off x="7868704" y="1518816"/>
            <a:ext cx="2268252" cy="1800200"/>
          </a:xfrm>
          <a:prstGeom prst="rect">
            <a:avLst/>
          </a:prstGeom>
          <a:solidFill>
            <a:srgbClr val="324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solidFill>
                  <a:prstClr val="white"/>
                </a:solidFill>
              </a:rPr>
              <a:t>Okres, przez który dane będą przechowywane bądź kryteria ustalenia tego okresu</a:t>
            </a:r>
          </a:p>
        </p:txBody>
      </p:sp>
      <p:sp>
        <p:nvSpPr>
          <p:cNvPr id="16" name="Prostokąt 15"/>
          <p:cNvSpPr/>
          <p:nvPr/>
        </p:nvSpPr>
        <p:spPr>
          <a:xfrm>
            <a:off x="3107668" y="3503154"/>
            <a:ext cx="3024336" cy="2232248"/>
          </a:xfrm>
          <a:prstGeom prst="rect">
            <a:avLst/>
          </a:prstGeom>
          <a:solidFill>
            <a:srgbClr val="324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solidFill>
                  <a:prstClr val="white"/>
                </a:solidFill>
              </a:rPr>
              <a:t>Prawo do żądania dostępu                      do danych, ich sprostowania, usunięcia lub ograniczenia przetwarzania lub o prawie                         do wniesienia sprzeciwu                     wobec przetwarzania,                         a także o prawie do przenoszenia danych</a:t>
            </a:r>
          </a:p>
        </p:txBody>
      </p:sp>
      <p:sp>
        <p:nvSpPr>
          <p:cNvPr id="17" name="Prostokąt 16"/>
          <p:cNvSpPr/>
          <p:nvPr/>
        </p:nvSpPr>
        <p:spPr>
          <a:xfrm>
            <a:off x="6672064" y="3539158"/>
            <a:ext cx="2598936" cy="2160240"/>
          </a:xfrm>
          <a:prstGeom prst="rect">
            <a:avLst/>
          </a:prstGeom>
          <a:solidFill>
            <a:srgbClr val="324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solidFill>
                  <a:prstClr val="white"/>
                </a:solidFill>
              </a:rPr>
              <a:t>Prawo do cofnięcia zgody w dowolnym momencie                  bez wpływu na zgodność z prawem przetwarzania, którego dokonano                            na podstawie zgody                       przed jej cofnięciem</a:t>
            </a:r>
          </a:p>
        </p:txBody>
      </p:sp>
      <p:sp>
        <p:nvSpPr>
          <p:cNvPr id="9" name="pole tekstowe 8"/>
          <p:cNvSpPr txBox="1"/>
          <p:nvPr/>
        </p:nvSpPr>
        <p:spPr>
          <a:xfrm>
            <a:off x="-615980" y="152723"/>
            <a:ext cx="8858280" cy="646331"/>
          </a:xfrm>
          <a:prstGeom prst="rect">
            <a:avLst/>
          </a:prstGeom>
          <a:noFill/>
        </p:spPr>
        <p:txBody>
          <a:bodyPr wrap="square" rtlCol="0">
            <a:spAutoFit/>
          </a:bodyPr>
          <a:lstStyle/>
          <a:p>
            <a:pPr algn="ctr"/>
            <a:r>
              <a:rPr lang="pl-PL" sz="3600" dirty="0">
                <a:solidFill>
                  <a:schemeClr val="tx1">
                    <a:lumMod val="50000"/>
                    <a:lumOff val="50000"/>
                  </a:schemeClr>
                </a:solidFill>
                <a:latin typeface="+mj-lt"/>
              </a:rPr>
              <a:t>Obowiązek informacyjny wg RODO</a:t>
            </a:r>
          </a:p>
        </p:txBody>
      </p:sp>
    </p:spTree>
    <p:extLst>
      <p:ext uri="{BB962C8B-B14F-4D97-AF65-F5344CB8AC3E}">
        <p14:creationId xmlns:p14="http://schemas.microsoft.com/office/powerpoint/2010/main" val="38041291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2525564" y="980728"/>
            <a:ext cx="2736304" cy="2160240"/>
          </a:xfrm>
          <a:prstGeom prst="rect">
            <a:avLst/>
          </a:prstGeom>
          <a:solidFill>
            <a:srgbClr val="324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solidFill>
                  <a:prstClr val="white"/>
                </a:solidFill>
              </a:rPr>
              <a:t>Prawo wniesienia skargi                   do organu nadzorczego</a:t>
            </a:r>
          </a:p>
        </p:txBody>
      </p:sp>
      <p:sp>
        <p:nvSpPr>
          <p:cNvPr id="6" name="Prostokąt 5"/>
          <p:cNvSpPr/>
          <p:nvPr/>
        </p:nvSpPr>
        <p:spPr>
          <a:xfrm>
            <a:off x="6312024" y="980728"/>
            <a:ext cx="3456384" cy="2160240"/>
          </a:xfrm>
          <a:prstGeom prst="rect">
            <a:avLst/>
          </a:prstGeom>
          <a:solidFill>
            <a:srgbClr val="324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solidFill>
                  <a:prstClr val="white"/>
                </a:solidFill>
              </a:rPr>
              <a:t>Informacja, czy podanie danych                   jest wymogiem ustawowym                             lub umownym lub warunkiem zawarcia umowy oraz czy osoba,                              której dane dotyczą, jest zobowiązana                            do ich podania i jakie są ewentualne konsekwencje niepodania danych</a:t>
            </a:r>
          </a:p>
        </p:txBody>
      </p:sp>
      <p:sp>
        <p:nvSpPr>
          <p:cNvPr id="7" name="Prostokąt 6"/>
          <p:cNvSpPr/>
          <p:nvPr/>
        </p:nvSpPr>
        <p:spPr>
          <a:xfrm>
            <a:off x="2525564" y="3429000"/>
            <a:ext cx="2736304" cy="2304256"/>
          </a:xfrm>
          <a:prstGeom prst="rect">
            <a:avLst/>
          </a:prstGeom>
          <a:solidFill>
            <a:srgbClr val="324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solidFill>
                  <a:prstClr val="white"/>
                </a:solidFill>
              </a:rPr>
              <a:t>Informacje o zautomatyzowanym podejmowaniu decyzji,                w tym o profilowaniu</a:t>
            </a:r>
          </a:p>
        </p:txBody>
      </p:sp>
      <p:sp>
        <p:nvSpPr>
          <p:cNvPr id="8" name="Prostokąt 7"/>
          <p:cNvSpPr/>
          <p:nvPr/>
        </p:nvSpPr>
        <p:spPr>
          <a:xfrm>
            <a:off x="6312024" y="3429000"/>
            <a:ext cx="3456384" cy="2304256"/>
          </a:xfrm>
          <a:prstGeom prst="rect">
            <a:avLst/>
          </a:prstGeom>
          <a:solidFill>
            <a:srgbClr val="324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solidFill>
                  <a:prstClr val="white"/>
                </a:solidFill>
              </a:rPr>
              <a:t>Jeżeli  ADO planuje dalej przetwarzać dane osobowe w celu innym niż cel, w którym dane zostały zebrane,                  przed takim dalszym przetwarzaniem informuje on osobę,                            której dane dotyczą, o tym innym celu oraz udziela jej wszelkich innych stosownych informacji</a:t>
            </a:r>
          </a:p>
        </p:txBody>
      </p:sp>
      <p:sp>
        <p:nvSpPr>
          <p:cNvPr id="10" name="pole tekstowe 9"/>
          <p:cNvSpPr txBox="1"/>
          <p:nvPr/>
        </p:nvSpPr>
        <p:spPr>
          <a:xfrm>
            <a:off x="-323880" y="155248"/>
            <a:ext cx="8858280" cy="646331"/>
          </a:xfrm>
          <a:prstGeom prst="rect">
            <a:avLst/>
          </a:prstGeom>
          <a:noFill/>
        </p:spPr>
        <p:txBody>
          <a:bodyPr wrap="square" rtlCol="0">
            <a:spAutoFit/>
          </a:bodyPr>
          <a:lstStyle/>
          <a:p>
            <a:pPr algn="ctr"/>
            <a:r>
              <a:rPr lang="pl-PL" sz="3600" dirty="0">
                <a:solidFill>
                  <a:schemeClr val="tx1">
                    <a:lumMod val="50000"/>
                    <a:lumOff val="50000"/>
                  </a:schemeClr>
                </a:solidFill>
                <a:latin typeface="+mj-lt"/>
              </a:rPr>
              <a:t>Obowiązek informacyjny wg RODO</a:t>
            </a:r>
          </a:p>
        </p:txBody>
      </p:sp>
    </p:spTree>
    <p:extLst>
      <p:ext uri="{BB962C8B-B14F-4D97-AF65-F5344CB8AC3E}">
        <p14:creationId xmlns:p14="http://schemas.microsoft.com/office/powerpoint/2010/main" val="11095395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621760" y="2462874"/>
            <a:ext cx="8599140" cy="646331"/>
          </a:xfrm>
          <a:prstGeom prst="rect">
            <a:avLst/>
          </a:prstGeom>
          <a:noFill/>
        </p:spPr>
        <p:txBody>
          <a:bodyPr wrap="square" rtlCol="0">
            <a:spAutoFit/>
          </a:bodyPr>
          <a:lstStyle/>
          <a:p>
            <a:r>
              <a:rPr lang="pl-PL" sz="3600" dirty="0">
                <a:solidFill>
                  <a:schemeClr val="tx1">
                    <a:lumMod val="50000"/>
                    <a:lumOff val="50000"/>
                  </a:schemeClr>
                </a:solidFill>
                <a:latin typeface="+mj-lt"/>
              </a:rPr>
              <a:t>Przekazywanie danych do państw trzecich</a:t>
            </a:r>
          </a:p>
        </p:txBody>
      </p:sp>
    </p:spTree>
    <p:extLst>
      <p:ext uri="{BB962C8B-B14F-4D97-AF65-F5344CB8AC3E}">
        <p14:creationId xmlns:p14="http://schemas.microsoft.com/office/powerpoint/2010/main" val="3942335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wias klamrowy zamykający 4"/>
          <p:cNvSpPr>
            <a:spLocks/>
          </p:cNvSpPr>
          <p:nvPr/>
        </p:nvSpPr>
        <p:spPr bwMode="auto">
          <a:xfrm>
            <a:off x="8953501" y="3000375"/>
            <a:ext cx="1071563" cy="3214688"/>
          </a:xfrm>
          <a:prstGeom prst="rightBrace">
            <a:avLst>
              <a:gd name="adj1" fmla="val 8333"/>
              <a:gd name="adj2" fmla="val 50000"/>
            </a:avLst>
          </a:prstGeom>
          <a:noFill/>
          <a:ln w="9525" algn="ctr">
            <a:noFill/>
            <a:round/>
            <a:headEnd/>
            <a:tailEnd/>
          </a:ln>
        </p:spPr>
        <p:txBody>
          <a:bodyPr/>
          <a:lstStyle/>
          <a:p>
            <a:pPr marL="457200" algn="ctr">
              <a:lnSpc>
                <a:spcPct val="95000"/>
              </a:lnSpc>
              <a:spcBef>
                <a:spcPts val="500"/>
              </a:spcBef>
            </a:pPr>
            <a:endParaRPr lang="en-US">
              <a:latin typeface="Times New Roman" pitchFamily="18" charset="0"/>
            </a:endParaRPr>
          </a:p>
        </p:txBody>
      </p:sp>
      <p:graphicFrame>
        <p:nvGraphicFramePr>
          <p:cNvPr id="25" name="Diagram 24"/>
          <p:cNvGraphicFramePr/>
          <p:nvPr/>
        </p:nvGraphicFramePr>
        <p:xfrm>
          <a:off x="1847528" y="1700808"/>
          <a:ext cx="849694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2" name="Tytuł 7"/>
          <p:cNvSpPr>
            <a:spLocks noGrp="1"/>
          </p:cNvSpPr>
          <p:nvPr>
            <p:ph type="title"/>
          </p:nvPr>
        </p:nvSpPr>
        <p:spPr>
          <a:xfrm>
            <a:off x="1847528" y="617837"/>
            <a:ext cx="7129462" cy="954509"/>
          </a:xfrm>
        </p:spPr>
        <p:txBody>
          <a:bodyPr anchor="t">
            <a:normAutofit fontScale="90000"/>
          </a:bodyPr>
          <a:lstStyle/>
          <a:p>
            <a:pPr algn="ctr" eaLnBrk="1" hangingPunct="1"/>
            <a:r>
              <a:rPr lang="pl-PL" sz="4000" dirty="0"/>
              <a:t>Przekazywanie danych poza Polskę</a:t>
            </a:r>
          </a:p>
        </p:txBody>
      </p:sp>
      <p:graphicFrame>
        <p:nvGraphicFramePr>
          <p:cNvPr id="9" name="Diagram 8"/>
          <p:cNvGraphicFramePr/>
          <p:nvPr>
            <p:extLst/>
          </p:nvPr>
        </p:nvGraphicFramePr>
        <p:xfrm>
          <a:off x="1730478" y="2625214"/>
          <a:ext cx="8721213" cy="12732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Strzałka w prawo 4">
            <a:extLst>
              <a:ext uri="{FF2B5EF4-FFF2-40B4-BE49-F238E27FC236}">
                <a16:creationId xmlns="" xmlns:a16="http://schemas.microsoft.com/office/drawing/2014/main" id="{48F0DC4C-7B23-409C-8277-D3598BBCA969}"/>
              </a:ext>
            </a:extLst>
          </p:cNvPr>
          <p:cNvSpPr/>
          <p:nvPr/>
        </p:nvSpPr>
        <p:spPr>
          <a:xfrm rot="7145120">
            <a:off x="3001800" y="1647730"/>
            <a:ext cx="1162756" cy="428625"/>
          </a:xfrm>
          <a:prstGeom prst="rightArrow">
            <a:avLst/>
          </a:prstGeom>
          <a:solidFill>
            <a:srgbClr val="88C8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endParaRPr>
          </a:p>
        </p:txBody>
      </p:sp>
      <p:sp>
        <p:nvSpPr>
          <p:cNvPr id="7" name="Strzałka w prawo 4">
            <a:extLst>
              <a:ext uri="{FF2B5EF4-FFF2-40B4-BE49-F238E27FC236}">
                <a16:creationId xmlns="" xmlns:a16="http://schemas.microsoft.com/office/drawing/2014/main" id="{F43BCAC1-FEEF-42AD-94DC-BA7DBF6E5787}"/>
              </a:ext>
            </a:extLst>
          </p:cNvPr>
          <p:cNvSpPr/>
          <p:nvPr/>
        </p:nvSpPr>
        <p:spPr>
          <a:xfrm rot="4319391">
            <a:off x="7146593" y="1707624"/>
            <a:ext cx="1204593" cy="42862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endParaRPr>
          </a:p>
        </p:txBody>
      </p:sp>
      <p:sp>
        <p:nvSpPr>
          <p:cNvPr id="8" name="pole tekstowe 7">
            <a:extLst>
              <a:ext uri="{FF2B5EF4-FFF2-40B4-BE49-F238E27FC236}">
                <a16:creationId xmlns="" xmlns:a16="http://schemas.microsoft.com/office/drawing/2014/main" id="{422652AD-BA8C-45AC-A2CB-FC3E393BFB5F}"/>
              </a:ext>
            </a:extLst>
          </p:cNvPr>
          <p:cNvSpPr txBox="1"/>
          <p:nvPr/>
        </p:nvSpPr>
        <p:spPr>
          <a:xfrm>
            <a:off x="869475" y="4049417"/>
            <a:ext cx="5427406" cy="1754326"/>
          </a:xfrm>
          <a:prstGeom prst="rect">
            <a:avLst/>
          </a:prstGeom>
          <a:noFill/>
        </p:spPr>
        <p:txBody>
          <a:bodyPr wrap="square">
            <a:spAutoFit/>
          </a:bodyPr>
          <a:lstStyle/>
          <a:p>
            <a:pPr marL="342900" indent="-342900">
              <a:buFontTx/>
              <a:buChar char="-"/>
              <a:defRPr/>
            </a:pPr>
            <a:r>
              <a:rPr lang="pl-PL" dirty="0">
                <a:solidFill>
                  <a:schemeClr val="tx2">
                    <a:lumMod val="50000"/>
                  </a:schemeClr>
                </a:solidFill>
                <a:latin typeface="+mj-lt"/>
              </a:rPr>
              <a:t>EOG (UE + Norwegia + Lichtenstein + Islandia)</a:t>
            </a:r>
          </a:p>
          <a:p>
            <a:pPr marL="342900" indent="-342900">
              <a:buFontTx/>
              <a:buChar char="-"/>
              <a:defRPr/>
            </a:pPr>
            <a:r>
              <a:rPr lang="pl-PL" dirty="0">
                <a:solidFill>
                  <a:schemeClr val="tx2">
                    <a:lumMod val="50000"/>
                  </a:schemeClr>
                </a:solidFill>
                <a:latin typeface="+mj-lt"/>
              </a:rPr>
              <a:t>Państwa, uznane przez KE za bezpieczne: Szwajcaria, Kanada, Andora, Izrael, Argentyna, Nowa Zelandia, </a:t>
            </a:r>
          </a:p>
          <a:p>
            <a:pPr marL="342900" indent="-342900">
              <a:buFontTx/>
              <a:buChar char="-"/>
              <a:defRPr/>
            </a:pPr>
            <a:r>
              <a:rPr lang="pl-PL" dirty="0">
                <a:solidFill>
                  <a:schemeClr val="tx2">
                    <a:lumMod val="50000"/>
                  </a:schemeClr>
                </a:solidFill>
                <a:latin typeface="+mj-lt"/>
              </a:rPr>
              <a:t>Podmioty z USA należące programu </a:t>
            </a:r>
            <a:r>
              <a:rPr lang="pl-PL" dirty="0" err="1">
                <a:solidFill>
                  <a:schemeClr val="tx2">
                    <a:lumMod val="50000"/>
                  </a:schemeClr>
                </a:solidFill>
                <a:latin typeface="+mj-lt"/>
              </a:rPr>
              <a:t>Privacy</a:t>
            </a:r>
            <a:r>
              <a:rPr lang="pl-PL" dirty="0">
                <a:solidFill>
                  <a:schemeClr val="tx2">
                    <a:lumMod val="50000"/>
                  </a:schemeClr>
                </a:solidFill>
                <a:latin typeface="+mj-lt"/>
              </a:rPr>
              <a:t> </a:t>
            </a:r>
            <a:r>
              <a:rPr lang="pl-PL" dirty="0" err="1">
                <a:solidFill>
                  <a:schemeClr val="tx2">
                    <a:lumMod val="50000"/>
                  </a:schemeClr>
                </a:solidFill>
                <a:latin typeface="+mj-lt"/>
              </a:rPr>
              <a:t>Shield</a:t>
            </a:r>
            <a:r>
              <a:rPr lang="pl-PL" dirty="0">
                <a:solidFill>
                  <a:schemeClr val="tx2">
                    <a:lumMod val="50000"/>
                  </a:schemeClr>
                </a:solidFill>
                <a:latin typeface="+mj-lt"/>
              </a:rPr>
              <a:t> </a:t>
            </a:r>
            <a:r>
              <a:rPr lang="pl-PL" dirty="0" smtClean="0">
                <a:solidFill>
                  <a:schemeClr val="tx2">
                    <a:lumMod val="50000"/>
                  </a:schemeClr>
                </a:solidFill>
                <a:latin typeface="+mj-lt"/>
              </a:rPr>
              <a:t/>
            </a:r>
            <a:br>
              <a:rPr lang="pl-PL" dirty="0" smtClean="0">
                <a:solidFill>
                  <a:schemeClr val="tx2">
                    <a:lumMod val="50000"/>
                  </a:schemeClr>
                </a:solidFill>
                <a:latin typeface="+mj-lt"/>
              </a:rPr>
            </a:br>
            <a:r>
              <a:rPr lang="pl-PL" dirty="0" smtClean="0">
                <a:solidFill>
                  <a:schemeClr val="tx2">
                    <a:lumMod val="50000"/>
                  </a:schemeClr>
                </a:solidFill>
                <a:latin typeface="+mj-lt"/>
              </a:rPr>
              <a:t>są </a:t>
            </a:r>
            <a:r>
              <a:rPr lang="pl-PL" dirty="0">
                <a:solidFill>
                  <a:schemeClr val="tx2">
                    <a:lumMod val="50000"/>
                  </a:schemeClr>
                </a:solidFill>
                <a:latin typeface="+mj-lt"/>
              </a:rPr>
              <a:t>traktowane jak podmioty działające w ramach EOG (lista: www.privacyshield.gov/)</a:t>
            </a:r>
          </a:p>
        </p:txBody>
      </p:sp>
      <p:sp>
        <p:nvSpPr>
          <p:cNvPr id="10" name="pole tekstowe 9">
            <a:extLst>
              <a:ext uri="{FF2B5EF4-FFF2-40B4-BE49-F238E27FC236}">
                <a16:creationId xmlns="" xmlns:a16="http://schemas.microsoft.com/office/drawing/2014/main" id="{4EE3DCED-1D00-41E5-B91E-A6C197DD66EC}"/>
              </a:ext>
            </a:extLst>
          </p:cNvPr>
          <p:cNvSpPr txBox="1"/>
          <p:nvPr/>
        </p:nvSpPr>
        <p:spPr>
          <a:xfrm>
            <a:off x="6783389" y="4026644"/>
            <a:ext cx="3241675" cy="923330"/>
          </a:xfrm>
          <a:prstGeom prst="rect">
            <a:avLst/>
          </a:prstGeom>
          <a:noFill/>
        </p:spPr>
        <p:txBody>
          <a:bodyPr>
            <a:spAutoFit/>
          </a:bodyPr>
          <a:lstStyle/>
          <a:p>
            <a:pPr marL="342900" indent="-342900">
              <a:buFontTx/>
              <a:buChar char="-"/>
              <a:defRPr/>
            </a:pPr>
            <a:r>
              <a:rPr lang="pl-PL" dirty="0">
                <a:solidFill>
                  <a:schemeClr val="tx2">
                    <a:lumMod val="50000"/>
                  </a:schemeClr>
                </a:solidFill>
                <a:latin typeface="+mj-lt"/>
              </a:rPr>
              <a:t>Pozostałe Państwa Trzecie </a:t>
            </a:r>
            <a:r>
              <a:rPr lang="pl-PL" dirty="0" smtClean="0">
                <a:solidFill>
                  <a:schemeClr val="tx2">
                    <a:lumMod val="50000"/>
                  </a:schemeClr>
                </a:solidFill>
                <a:latin typeface="+mj-lt"/>
              </a:rPr>
              <a:t/>
            </a:r>
            <a:br>
              <a:rPr lang="pl-PL" dirty="0" smtClean="0">
                <a:solidFill>
                  <a:schemeClr val="tx2">
                    <a:lumMod val="50000"/>
                  </a:schemeClr>
                </a:solidFill>
                <a:latin typeface="+mj-lt"/>
              </a:rPr>
            </a:br>
            <a:r>
              <a:rPr lang="pl-PL" dirty="0" smtClean="0">
                <a:solidFill>
                  <a:schemeClr val="tx2">
                    <a:lumMod val="50000"/>
                  </a:schemeClr>
                </a:solidFill>
                <a:latin typeface="+mj-lt"/>
              </a:rPr>
              <a:t>(</a:t>
            </a:r>
            <a:r>
              <a:rPr lang="pl-PL" b="1" dirty="0">
                <a:solidFill>
                  <a:schemeClr val="tx2">
                    <a:lumMod val="50000"/>
                  </a:schemeClr>
                </a:solidFill>
                <a:latin typeface="+mj-lt"/>
              </a:rPr>
              <a:t>w tym USA</a:t>
            </a:r>
            <a:r>
              <a:rPr lang="pl-PL" dirty="0">
                <a:solidFill>
                  <a:schemeClr val="tx2">
                    <a:lumMod val="50000"/>
                  </a:schemeClr>
                </a:solidFill>
                <a:latin typeface="+mj-lt"/>
              </a:rPr>
              <a:t>!)</a:t>
            </a:r>
          </a:p>
          <a:p>
            <a:pPr marL="342900" indent="-342900">
              <a:buFontTx/>
              <a:buChar char="-"/>
              <a:defRPr/>
            </a:pPr>
            <a:endParaRPr lang="pl-PL" dirty="0">
              <a:solidFill>
                <a:schemeClr val="tx2">
                  <a:lumMod val="50000"/>
                </a:schemeClr>
              </a:solidFill>
              <a:latin typeface="+mj-lt"/>
            </a:endParaRPr>
          </a:p>
        </p:txBody>
      </p:sp>
    </p:spTree>
    <p:extLst>
      <p:ext uri="{BB962C8B-B14F-4D97-AF65-F5344CB8AC3E}">
        <p14:creationId xmlns:p14="http://schemas.microsoft.com/office/powerpoint/2010/main" val="1408332997"/>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wias klamrowy zamykający 4"/>
          <p:cNvSpPr>
            <a:spLocks/>
          </p:cNvSpPr>
          <p:nvPr/>
        </p:nvSpPr>
        <p:spPr bwMode="auto">
          <a:xfrm>
            <a:off x="8953501" y="3000375"/>
            <a:ext cx="1071563" cy="3214688"/>
          </a:xfrm>
          <a:prstGeom prst="rightBrace">
            <a:avLst>
              <a:gd name="adj1" fmla="val 8333"/>
              <a:gd name="adj2" fmla="val 50000"/>
            </a:avLst>
          </a:prstGeom>
          <a:noFill/>
          <a:ln w="9525" algn="ctr">
            <a:noFill/>
            <a:round/>
            <a:headEnd/>
            <a:tailEnd/>
          </a:ln>
        </p:spPr>
        <p:txBody>
          <a:bodyPr/>
          <a:lstStyle/>
          <a:p>
            <a:pPr marL="457200" algn="ctr">
              <a:lnSpc>
                <a:spcPct val="95000"/>
              </a:lnSpc>
              <a:spcBef>
                <a:spcPts val="500"/>
              </a:spcBef>
            </a:pPr>
            <a:endParaRPr lang="en-US">
              <a:latin typeface="Times New Roman" pitchFamily="18" charset="0"/>
            </a:endParaRPr>
          </a:p>
        </p:txBody>
      </p:sp>
      <p:graphicFrame>
        <p:nvGraphicFramePr>
          <p:cNvPr id="25" name="Diagram 24"/>
          <p:cNvGraphicFramePr/>
          <p:nvPr>
            <p:extLst/>
          </p:nvPr>
        </p:nvGraphicFramePr>
        <p:xfrm>
          <a:off x="1524000" y="1691148"/>
          <a:ext cx="8820472" cy="4762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2" name="Tytuł 7"/>
          <p:cNvSpPr>
            <a:spLocks noGrp="1"/>
          </p:cNvSpPr>
          <p:nvPr>
            <p:ph type="title"/>
          </p:nvPr>
        </p:nvSpPr>
        <p:spPr>
          <a:xfrm>
            <a:off x="155268" y="765758"/>
            <a:ext cx="10266926" cy="954509"/>
          </a:xfrm>
        </p:spPr>
        <p:txBody>
          <a:bodyPr anchor="t">
            <a:normAutofit fontScale="90000"/>
          </a:bodyPr>
          <a:lstStyle/>
          <a:p>
            <a:pPr eaLnBrk="1" hangingPunct="1"/>
            <a:r>
              <a:rPr lang="pl-PL" sz="4000" dirty="0"/>
              <a:t>Dodatkowe warunki przekazywania do Państw Trzecich</a:t>
            </a:r>
          </a:p>
        </p:txBody>
      </p:sp>
      <p:graphicFrame>
        <p:nvGraphicFramePr>
          <p:cNvPr id="9" name="Diagram 8"/>
          <p:cNvGraphicFramePr/>
          <p:nvPr>
            <p:extLst/>
          </p:nvPr>
        </p:nvGraphicFramePr>
        <p:xfrm>
          <a:off x="1563797" y="1438300"/>
          <a:ext cx="8740878" cy="4653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72323304"/>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14843" y="2158955"/>
            <a:ext cx="10515600" cy="4526732"/>
          </a:xfrm>
        </p:spPr>
        <p:txBody>
          <a:bodyPr>
            <a:normAutofit/>
          </a:bodyPr>
          <a:lstStyle/>
          <a:p>
            <a:pPr algn="ctr"/>
            <a:r>
              <a:rPr lang="pl-PL" sz="3600" dirty="0">
                <a:latin typeface="+mj-lt"/>
              </a:rPr>
              <a:t>Podstawy i rodzaje odpowiedzialności</a:t>
            </a:r>
          </a:p>
        </p:txBody>
      </p:sp>
    </p:spTree>
    <p:extLst>
      <p:ext uri="{BB962C8B-B14F-4D97-AF65-F5344CB8AC3E}">
        <p14:creationId xmlns:p14="http://schemas.microsoft.com/office/powerpoint/2010/main" val="8833677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279400" y="188913"/>
            <a:ext cx="10680700" cy="646331"/>
          </a:xfrm>
          <a:prstGeom prst="rect">
            <a:avLst/>
          </a:prstGeom>
          <a:noFill/>
        </p:spPr>
        <p:txBody>
          <a:bodyPr wrap="square">
            <a:spAutoFit/>
          </a:bodyPr>
          <a:lstStyle/>
          <a:p>
            <a:pPr>
              <a:defRPr/>
            </a:pPr>
            <a:r>
              <a:rPr lang="pl-PL" sz="3600" dirty="0">
                <a:solidFill>
                  <a:prstClr val="black">
                    <a:lumMod val="65000"/>
                    <a:lumOff val="35000"/>
                  </a:prstClr>
                </a:solidFill>
                <a:latin typeface="+mj-lt"/>
              </a:rPr>
              <a:t>Administracyjne kary pieniężne - RODO</a:t>
            </a:r>
          </a:p>
        </p:txBody>
      </p:sp>
      <p:graphicFrame>
        <p:nvGraphicFramePr>
          <p:cNvPr id="6" name="Diagram 5"/>
          <p:cNvGraphicFramePr/>
          <p:nvPr>
            <p:extLst/>
          </p:nvPr>
        </p:nvGraphicFramePr>
        <p:xfrm>
          <a:off x="2804964"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8286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Prostokąt 3"/>
          <p:cNvSpPr>
            <a:spLocks noChangeArrowheads="1"/>
          </p:cNvSpPr>
          <p:nvPr/>
        </p:nvSpPr>
        <p:spPr bwMode="auto">
          <a:xfrm>
            <a:off x="2104926" y="4051300"/>
            <a:ext cx="7982147" cy="1729704"/>
          </a:xfrm>
          <a:prstGeom prst="rect">
            <a:avLst/>
          </a:prstGeom>
          <a:noFill/>
          <a:ln w="9525">
            <a:noFill/>
            <a:miter lim="800000"/>
            <a:headEnd/>
            <a:tailEnd/>
          </a:ln>
        </p:spPr>
        <p:txBody>
          <a:bodyPr wrap="square">
            <a:spAutoFit/>
          </a:bodyPr>
          <a:lstStyle/>
          <a:p>
            <a:pPr algn="ctr" defTabSz="449263">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2800" dirty="0">
                <a:solidFill>
                  <a:schemeClr val="tx2"/>
                </a:solidFill>
                <a:latin typeface="Open Sans" pitchFamily="34" charset="0"/>
                <a:ea typeface="Open Sans" pitchFamily="34" charset="0"/>
                <a:cs typeface="Open Sans" pitchFamily="34" charset="0"/>
              </a:rPr>
              <a:t>Który ze wskazanych zestawów informacji stanowi dane osobowe?</a:t>
            </a:r>
          </a:p>
          <a:p>
            <a:pPr defTabSz="449263">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2800" dirty="0">
                <a:solidFill>
                  <a:schemeClr val="tx2"/>
                </a:solidFill>
                <a:latin typeface="Open Sans" pitchFamily="34" charset="0"/>
                <a:ea typeface="Open Sans" pitchFamily="34" charset="0"/>
                <a:cs typeface="Open Sans" pitchFamily="34" charset="0"/>
              </a:rPr>
              <a:t> </a:t>
            </a:r>
          </a:p>
          <a:p>
            <a:pPr algn="ctr" defTabSz="449263">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2800" dirty="0">
                <a:solidFill>
                  <a:schemeClr val="tx2"/>
                </a:solidFill>
                <a:latin typeface="Open Sans" pitchFamily="34" charset="0"/>
                <a:ea typeface="Open Sans" pitchFamily="34" charset="0"/>
                <a:cs typeface="Open Sans" pitchFamily="34" charset="0"/>
              </a:rPr>
              <a:t>Odpowiedź uzasadnij.</a:t>
            </a:r>
          </a:p>
        </p:txBody>
      </p:sp>
      <p:sp>
        <p:nvSpPr>
          <p:cNvPr id="20485" name="Tytuł 1"/>
          <p:cNvSpPr>
            <a:spLocks noGrp="1"/>
          </p:cNvSpPr>
          <p:nvPr>
            <p:ph type="title"/>
          </p:nvPr>
        </p:nvSpPr>
        <p:spPr>
          <a:xfrm>
            <a:off x="412750" y="104775"/>
            <a:ext cx="6923088" cy="1143000"/>
          </a:xfrm>
        </p:spPr>
        <p:txBody>
          <a:bodyPr/>
          <a:lstStyle/>
          <a:p>
            <a:pPr eaLnBrk="1" hangingPunct="1"/>
            <a:r>
              <a:rPr lang="pl-PL" sz="4000" dirty="0"/>
              <a:t>Warsztat nr I</a:t>
            </a:r>
          </a:p>
        </p:txBody>
      </p:sp>
    </p:spTree>
    <p:extLst>
      <p:ext uri="{BB962C8B-B14F-4D97-AF65-F5344CB8AC3E}">
        <p14:creationId xmlns:p14="http://schemas.microsoft.com/office/powerpoint/2010/main" val="28114521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342900" y="239713"/>
            <a:ext cx="11849100" cy="646331"/>
          </a:xfrm>
          <a:prstGeom prst="rect">
            <a:avLst/>
          </a:prstGeom>
          <a:noFill/>
        </p:spPr>
        <p:txBody>
          <a:bodyPr wrap="square">
            <a:spAutoFit/>
          </a:bodyPr>
          <a:lstStyle/>
          <a:p>
            <a:pPr>
              <a:defRPr/>
            </a:pPr>
            <a:r>
              <a:rPr lang="pl-PL" sz="3600" dirty="0">
                <a:solidFill>
                  <a:srgbClr val="32445E"/>
                </a:solidFill>
                <a:latin typeface="+mj-lt"/>
              </a:rPr>
              <a:t>Administracyjne kary pieniężne- wysokość</a:t>
            </a:r>
          </a:p>
        </p:txBody>
      </p:sp>
      <p:sp>
        <p:nvSpPr>
          <p:cNvPr id="4" name="pole tekstowe 3"/>
          <p:cNvSpPr txBox="1"/>
          <p:nvPr/>
        </p:nvSpPr>
        <p:spPr>
          <a:xfrm>
            <a:off x="1751013" y="2240627"/>
            <a:ext cx="8064500" cy="1938992"/>
          </a:xfrm>
          <a:prstGeom prst="rect">
            <a:avLst/>
          </a:prstGeom>
          <a:noFill/>
        </p:spPr>
        <p:txBody>
          <a:bodyPr>
            <a:spAutoFit/>
          </a:bodyPr>
          <a:lstStyle/>
          <a:p>
            <a:pPr>
              <a:defRPr/>
            </a:pPr>
            <a:endParaRPr lang="pl-PL" sz="2400" dirty="0"/>
          </a:p>
          <a:p>
            <a:pPr>
              <a:defRPr/>
            </a:pPr>
            <a:r>
              <a:rPr lang="pl-PL" sz="2400" dirty="0"/>
              <a:t>20 000 000 EUR, a w przypadku przedsiębiorstwa – w wysokości do 4 % jego całkowitego rocznego światowego obrotu                  z poprzedniego roku obrotowego, przy czym zastosowanie               ma kwota wyższa (art. 83 ust. 5 RODO)</a:t>
            </a:r>
          </a:p>
        </p:txBody>
      </p:sp>
      <p:sp>
        <p:nvSpPr>
          <p:cNvPr id="5" name="Strzałka w prawo 4"/>
          <p:cNvSpPr/>
          <p:nvPr/>
        </p:nvSpPr>
        <p:spPr>
          <a:xfrm>
            <a:off x="955565" y="2686446"/>
            <a:ext cx="6477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endParaRPr>
          </a:p>
        </p:txBody>
      </p:sp>
    </p:spTree>
    <p:extLst>
      <p:ext uri="{BB962C8B-B14F-4D97-AF65-F5344CB8AC3E}">
        <p14:creationId xmlns:p14="http://schemas.microsoft.com/office/powerpoint/2010/main" val="26682015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844551" y="247650"/>
            <a:ext cx="7993063" cy="646331"/>
          </a:xfrm>
          <a:prstGeom prst="rect">
            <a:avLst/>
          </a:prstGeom>
          <a:noFill/>
        </p:spPr>
        <p:txBody>
          <a:bodyPr>
            <a:spAutoFit/>
          </a:bodyPr>
          <a:lstStyle/>
          <a:p>
            <a:pPr>
              <a:defRPr/>
            </a:pPr>
            <a:r>
              <a:rPr lang="pl-PL" sz="3600" dirty="0">
                <a:solidFill>
                  <a:srgbClr val="32445E"/>
                </a:solidFill>
                <a:latin typeface="+mj-lt"/>
              </a:rPr>
              <a:t>Administracyjne kary pieniężne</a:t>
            </a:r>
          </a:p>
        </p:txBody>
      </p:sp>
      <p:graphicFrame>
        <p:nvGraphicFramePr>
          <p:cNvPr id="6" name="Diagram 5"/>
          <p:cNvGraphicFramePr/>
          <p:nvPr>
            <p:extLst/>
          </p:nvPr>
        </p:nvGraphicFramePr>
        <p:xfrm>
          <a:off x="844551" y="1855745"/>
          <a:ext cx="849694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ole tekstowe 3"/>
          <p:cNvSpPr txBox="1"/>
          <p:nvPr/>
        </p:nvSpPr>
        <p:spPr>
          <a:xfrm>
            <a:off x="844551" y="1147859"/>
            <a:ext cx="8713787" cy="707886"/>
          </a:xfrm>
          <a:prstGeom prst="rect">
            <a:avLst/>
          </a:prstGeom>
          <a:noFill/>
        </p:spPr>
        <p:txBody>
          <a:bodyPr>
            <a:spAutoFit/>
          </a:bodyPr>
          <a:lstStyle/>
          <a:p>
            <a:pPr>
              <a:defRPr/>
            </a:pPr>
            <a:r>
              <a:rPr lang="pl-PL" sz="2000" dirty="0"/>
              <a:t>Art. 83 ust. 2 RODO wymienia 11 czynników uwzględnianych przy decyzji                          o nałożeniu kary i jej wymiarze, m.in.:</a:t>
            </a:r>
          </a:p>
        </p:txBody>
      </p:sp>
    </p:spTree>
    <p:extLst>
      <p:ext uri="{BB962C8B-B14F-4D97-AF65-F5344CB8AC3E}">
        <p14:creationId xmlns:p14="http://schemas.microsoft.com/office/powerpoint/2010/main" val="1298812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292100" y="234951"/>
            <a:ext cx="9637714" cy="646331"/>
          </a:xfrm>
          <a:prstGeom prst="rect">
            <a:avLst/>
          </a:prstGeom>
          <a:noFill/>
        </p:spPr>
        <p:txBody>
          <a:bodyPr wrap="square">
            <a:spAutoFit/>
          </a:bodyPr>
          <a:lstStyle/>
          <a:p>
            <a:pPr>
              <a:defRPr/>
            </a:pPr>
            <a:r>
              <a:rPr lang="pl-PL" sz="3600" dirty="0">
                <a:solidFill>
                  <a:srgbClr val="32445E"/>
                </a:solidFill>
                <a:latin typeface="+mj-lt"/>
              </a:rPr>
              <a:t>Prawo do odszkodowania (art. 82 RODO)</a:t>
            </a:r>
          </a:p>
        </p:txBody>
      </p:sp>
      <p:sp>
        <p:nvSpPr>
          <p:cNvPr id="7" name="pole tekstowe 6"/>
          <p:cNvSpPr txBox="1"/>
          <p:nvPr/>
        </p:nvSpPr>
        <p:spPr>
          <a:xfrm>
            <a:off x="292100" y="2019300"/>
            <a:ext cx="10312400" cy="1569660"/>
          </a:xfrm>
          <a:prstGeom prst="rect">
            <a:avLst/>
          </a:prstGeom>
          <a:noFill/>
        </p:spPr>
        <p:txBody>
          <a:bodyPr wrap="square">
            <a:spAutoFit/>
          </a:bodyPr>
          <a:lstStyle/>
          <a:p>
            <a:pPr>
              <a:defRPr/>
            </a:pPr>
            <a:r>
              <a:rPr lang="pl-PL" sz="2400" dirty="0"/>
              <a:t>Każda osoba, która poniosła szkodę majątkową lub niemajątkową                                w wyniku naruszenia niniejszego rozporządzenia, ma prawo uzyskać                           od administratora lub podmiotu przetwarzającego odszkodowanie za poniesioną szkodę. </a:t>
            </a:r>
          </a:p>
        </p:txBody>
      </p:sp>
    </p:spTree>
    <p:extLst>
      <p:ext uri="{BB962C8B-B14F-4D97-AF65-F5344CB8AC3E}">
        <p14:creationId xmlns:p14="http://schemas.microsoft.com/office/powerpoint/2010/main" val="39609880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r>
              <a:rPr lang="en-US" b="1" dirty="0" err="1" smtClean="0"/>
              <a:t>Wykorzystanie</a:t>
            </a:r>
            <a:r>
              <a:rPr lang="en-US" b="1" dirty="0" smtClean="0"/>
              <a:t> </a:t>
            </a:r>
            <a:r>
              <a:rPr lang="en-US" b="1" dirty="0" err="1" smtClean="0"/>
              <a:t>nazwisk</a:t>
            </a:r>
            <a:endParaRPr lang="pl-PL" b="1" dirty="0"/>
          </a:p>
        </p:txBody>
      </p:sp>
      <p:sp>
        <p:nvSpPr>
          <p:cNvPr id="3" name="Symbol zastępczy zawartości 2"/>
          <p:cNvSpPr>
            <a:spLocks noGrp="1"/>
          </p:cNvSpPr>
          <p:nvPr>
            <p:ph idx="1"/>
          </p:nvPr>
        </p:nvSpPr>
        <p:spPr/>
        <p:txBody>
          <a:bodyPr>
            <a:normAutofit/>
          </a:bodyPr>
          <a:lstStyle/>
          <a:p>
            <a:r>
              <a:rPr lang="pl-PL" dirty="0" smtClean="0"/>
              <a:t>Sądu Apelacyjnego w Gdańsku z dnia 15 marca 1996 r., I </a:t>
            </a:r>
            <a:r>
              <a:rPr lang="pl-PL" dirty="0" err="1" smtClean="0"/>
              <a:t>ACr</a:t>
            </a:r>
            <a:r>
              <a:rPr lang="pl-PL" dirty="0" smtClean="0"/>
              <a:t> 33/96, zgodnie z którym „</a:t>
            </a:r>
            <a:r>
              <a:rPr lang="pl-PL" b="1" dirty="0" smtClean="0"/>
              <a:t>podstawowe dane osobowe człowieka (nazwisko i imię) są jego dobrem osobistym, ale jednocześnie są dobrem powszechnym w tym znaczeniu, że istnieje publiczna zgoda na posługiwanie się nimi w życiu społecznym (towarzyskim, urzędowym, handlowym itp.). Dopóki więc dane osobowe człowieka są używane zgodnie z regułami społecznymi, nie można mówić ani o bezprawności działań innych osób, ani o zagrożeniu dóbr osobistych tymi działaniami</a:t>
            </a:r>
            <a:r>
              <a:rPr lang="pl-PL" dirty="0" smtClean="0"/>
              <a:t>”.</a:t>
            </a:r>
            <a:endParaRPr lang="pl-PL" dirty="0"/>
          </a:p>
        </p:txBody>
      </p:sp>
    </p:spTree>
    <p:extLst>
      <p:ext uri="{BB962C8B-B14F-4D97-AF65-F5344CB8AC3E}">
        <p14:creationId xmlns:p14="http://schemas.microsoft.com/office/powerpoint/2010/main" val="2027153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a:xfrm>
            <a:off x="7169522" y="2915709"/>
            <a:ext cx="4082678" cy="1097492"/>
          </a:xfrm>
        </p:spPr>
        <p:txBody>
          <a:bodyPr/>
          <a:lstStyle/>
          <a:p>
            <a:endParaRPr lang="pl-PL" dirty="0"/>
          </a:p>
        </p:txBody>
      </p:sp>
    </p:spTree>
    <p:extLst>
      <p:ext uri="{BB962C8B-B14F-4D97-AF65-F5344CB8AC3E}">
        <p14:creationId xmlns:p14="http://schemas.microsoft.com/office/powerpoint/2010/main" val="101662352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3633</Words>
  <Application>Microsoft Office PowerPoint</Application>
  <PresentationFormat>Panoramiczny</PresentationFormat>
  <Paragraphs>583</Paragraphs>
  <Slides>94</Slides>
  <Notes>9</Notes>
  <HiddenSlides>0</HiddenSlides>
  <MMClips>0</MMClips>
  <ScaleCrop>false</ScaleCrop>
  <HeadingPairs>
    <vt:vector size="8" baseType="variant">
      <vt:variant>
        <vt:lpstr>Używane czcionki</vt:lpstr>
      </vt:variant>
      <vt:variant>
        <vt:i4>13</vt:i4>
      </vt:variant>
      <vt:variant>
        <vt:lpstr>Motyw</vt:lpstr>
      </vt:variant>
      <vt:variant>
        <vt:i4>1</vt:i4>
      </vt:variant>
      <vt:variant>
        <vt:lpstr>Osadzone serwery OLE</vt:lpstr>
      </vt:variant>
      <vt:variant>
        <vt:i4>1</vt:i4>
      </vt:variant>
      <vt:variant>
        <vt:lpstr>Tytuły slajdów</vt:lpstr>
      </vt:variant>
      <vt:variant>
        <vt:i4>94</vt:i4>
      </vt:variant>
    </vt:vector>
  </HeadingPairs>
  <TitlesOfParts>
    <vt:vector size="109" baseType="lpstr">
      <vt:lpstr>Adobe Arabic</vt:lpstr>
      <vt:lpstr>Arial</vt:lpstr>
      <vt:lpstr>Calibri</vt:lpstr>
      <vt:lpstr>Calibri Light</vt:lpstr>
      <vt:lpstr>Georgia</vt:lpstr>
      <vt:lpstr>Mongolian Baiti</vt:lpstr>
      <vt:lpstr>Open Sans</vt:lpstr>
      <vt:lpstr>Open sans light</vt:lpstr>
      <vt:lpstr>Open sans light</vt:lpstr>
      <vt:lpstr>Segoe UI Light</vt:lpstr>
      <vt:lpstr>Times New Roman</vt:lpstr>
      <vt:lpstr>Verdana</vt:lpstr>
      <vt:lpstr>Wingdings</vt:lpstr>
      <vt:lpstr>Motyw pakietu Office</vt:lpstr>
      <vt:lpstr>Worksheet</vt:lpstr>
      <vt:lpstr>Ochrona danych osobowych w projektach współfinansowanych ze środków EFS  w perspektywie finansowanej 2014-202</vt:lpstr>
      <vt:lpstr>Źródła prawa</vt:lpstr>
      <vt:lpstr>Dane osobowe (art. 4 pkt 1 RODO) </vt:lpstr>
      <vt:lpstr>Prezentacja programu PowerPoint</vt:lpstr>
      <vt:lpstr>Prezentacja programu PowerPoint</vt:lpstr>
      <vt:lpstr>Prezentacja programu PowerPoint</vt:lpstr>
      <vt:lpstr>Prezentacja programu PowerPoint</vt:lpstr>
      <vt:lpstr>Prezentacja programu PowerPoint</vt:lpstr>
      <vt:lpstr>Warsztat nr I</vt:lpstr>
      <vt:lpstr>Prezentacja programu PowerPoint</vt:lpstr>
      <vt:lpstr>Prezentacja programu PowerPoint</vt:lpstr>
      <vt:lpstr>Prezentacja programu PowerPoint</vt:lpstr>
      <vt:lpstr>Klucz do wyodrębniania zbiorów danych</vt:lpstr>
      <vt:lpstr>Zbiór danych osobowych –przykłady </vt:lpstr>
      <vt:lpstr>Powierzenie i udostępnienie danych</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IOD – obligatoryjne wyznaczenie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Podstawy przetwarzania danych zwykłych art. 6 </vt:lpstr>
      <vt:lpstr>Prezentacja programu PowerPoint</vt:lpstr>
      <vt:lpstr>Prezentacja programu PowerPoint</vt:lpstr>
      <vt:lpstr>Przetwarzanie wizerunku</vt:lpstr>
      <vt:lpstr>Przetwarzanie wizerunku</vt:lpstr>
      <vt:lpstr>Prezentacja programu PowerPoint</vt:lpstr>
      <vt:lpstr>Prezentacja programu PowerPoint</vt:lpstr>
      <vt:lpstr>Warsztat nr II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Nośniki z jakich wyciekają dane</vt:lpstr>
      <vt:lpstr>Zabezpieczenia fizyczne</vt:lpstr>
      <vt:lpstr>Zabezpieczenia techniczne - zasada technicznej neutralności</vt:lpstr>
      <vt:lpstr>Zabezpieczenia techniczne – RODO </vt:lpstr>
      <vt:lpstr>Zabezpieczenia techniczne – RODO </vt:lpstr>
      <vt:lpstr>Zabezpieczenia organizacyjne</vt:lpstr>
      <vt:lpstr>Prezentacja programu PowerPoint</vt:lpstr>
      <vt:lpstr>Dokumentacja – RODO </vt:lpstr>
      <vt:lpstr>Upoważnienia – RODO </vt:lpstr>
      <vt:lpstr>Rejestrowanie czynności przetwarzania </vt:lpstr>
      <vt:lpstr>Rejestrowanie czynności przetwarzania </vt:lpstr>
      <vt:lpstr>Ocena skutków – Privacy Impact Assessment</vt:lpstr>
      <vt:lpstr>Ocena skutków – Privacy Impact Assessment</vt:lpstr>
      <vt:lpstr>Obligatoryjna ocena skutków</vt:lpstr>
      <vt:lpstr>Ocena skutków – Privacy Impact Assessment</vt:lpstr>
      <vt:lpstr>Prezentacja programu PowerPoint</vt:lpstr>
      <vt:lpstr>Prezentacja programu PowerPoint</vt:lpstr>
      <vt:lpstr>Prezentacja programu PowerPoint</vt:lpstr>
      <vt:lpstr>Prezentacja programu PowerPoint</vt:lpstr>
      <vt:lpstr>Prawa osób, których dane są przetwarzane - Uodo</vt:lpstr>
      <vt:lpstr>Prawo do sprzeciwu Uodo</vt:lpstr>
      <vt:lpstr>Obowiązek informacyjny</vt:lpstr>
      <vt:lpstr>Prezentacja programu PowerPoint</vt:lpstr>
      <vt:lpstr>Prawa osób, których dane dotyczą - RODO</vt:lpstr>
      <vt:lpstr>Prezentacja programu PowerPoint</vt:lpstr>
      <vt:lpstr>Prezentacja programu PowerPoint</vt:lpstr>
      <vt:lpstr>Prezentacja programu PowerPoint</vt:lpstr>
      <vt:lpstr>Prezentacja programu PowerPoint</vt:lpstr>
      <vt:lpstr>Przekazywanie danych poza Polskę</vt:lpstr>
      <vt:lpstr>Dodatkowe warunki przekazywania do Państw Trzecich</vt:lpstr>
      <vt:lpstr>Prezentacja programu PowerPoint</vt:lpstr>
      <vt:lpstr>Prezentacja programu PowerPoint</vt:lpstr>
      <vt:lpstr>Prezentacja programu PowerPoint</vt:lpstr>
      <vt:lpstr>Prezentacja programu PowerPoint</vt:lpstr>
      <vt:lpstr>Prezentacja programu PowerPoint</vt:lpstr>
      <vt:lpstr>Wykorzystanie nazwisk</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Krycki Wojciech</dc:creator>
  <cp:lastModifiedBy>Rosiński Rafał</cp:lastModifiedBy>
  <cp:revision>30</cp:revision>
  <dcterms:created xsi:type="dcterms:W3CDTF">2018-01-11T08:55:36Z</dcterms:created>
  <dcterms:modified xsi:type="dcterms:W3CDTF">2019-06-06T09:22:30Z</dcterms:modified>
</cp:coreProperties>
</file>